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90" r:id="rId2"/>
    <p:sldId id="2792" r:id="rId3"/>
    <p:sldId id="2814" r:id="rId4"/>
    <p:sldId id="2815" r:id="rId5"/>
    <p:sldId id="292" r:id="rId6"/>
    <p:sldId id="2794" r:id="rId7"/>
    <p:sldId id="2775" r:id="rId8"/>
    <p:sldId id="2795" r:id="rId9"/>
    <p:sldId id="2796" r:id="rId10"/>
    <p:sldId id="2798" r:id="rId11"/>
    <p:sldId id="2803" r:id="rId12"/>
    <p:sldId id="2804" r:id="rId13"/>
    <p:sldId id="2805" r:id="rId14"/>
    <p:sldId id="2801" r:id="rId15"/>
    <p:sldId id="2797" r:id="rId16"/>
    <p:sldId id="2813" r:id="rId17"/>
    <p:sldId id="2774" r:id="rId18"/>
    <p:sldId id="2768" r:id="rId19"/>
    <p:sldId id="2778" r:id="rId20"/>
    <p:sldId id="2807" r:id="rId21"/>
    <p:sldId id="2767" r:id="rId22"/>
    <p:sldId id="2817" r:id="rId23"/>
    <p:sldId id="2782" r:id="rId24"/>
    <p:sldId id="2809" r:id="rId25"/>
    <p:sldId id="2808" r:id="rId26"/>
    <p:sldId id="2789" r:id="rId27"/>
    <p:sldId id="2812" r:id="rId28"/>
    <p:sldId id="2810" r:id="rId29"/>
    <p:sldId id="2786" r:id="rId30"/>
    <p:sldId id="290" r:id="rId31"/>
    <p:sldId id="285"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EDAED"/>
    <a:srgbClr val="F3F071"/>
    <a:srgbClr val="9D9C98"/>
    <a:srgbClr val="4B4A45"/>
    <a:srgbClr val="E6E2DF"/>
    <a:srgbClr val="B59896"/>
    <a:srgbClr val="0091C8"/>
    <a:srgbClr val="009D82"/>
    <a:srgbClr val="B6E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2873B5-370A-4BD2-A517-CE944489538B}" v="219" dt="2025-11-14T15:27:34.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11" autoAdjust="0"/>
  </p:normalViewPr>
  <p:slideViewPr>
    <p:cSldViewPr snapToGrid="0">
      <p:cViewPr>
        <p:scale>
          <a:sx n="66" d="100"/>
          <a:sy n="66" d="100"/>
        </p:scale>
        <p:origin x="88"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Mößbauer" userId="S::benjamin.moessbauer@uni-a.de::24e8a1d2-ce2f-4e40-b92c-4ebe056bb316" providerId="AD" clId="Web-{DB66DCBC-44F0-6883-CB63-3E7CEB70457A}"/>
    <pc:docChg chg="modSld">
      <pc:chgData name="Benjamin Mößbauer" userId="S::benjamin.moessbauer@uni-a.de::24e8a1d2-ce2f-4e40-b92c-4ebe056bb316" providerId="AD" clId="Web-{DB66DCBC-44F0-6883-CB63-3E7CEB70457A}" dt="2024-11-04T09:47:24.483" v="9" actId="1076"/>
      <pc:docMkLst>
        <pc:docMk/>
      </pc:docMkLst>
      <pc:sldChg chg="addSp delSp modSp">
        <pc:chgData name="Benjamin Mößbauer" userId="S::benjamin.moessbauer@uni-a.de::24e8a1d2-ce2f-4e40-b92c-4ebe056bb316" providerId="AD" clId="Web-{DB66DCBC-44F0-6883-CB63-3E7CEB70457A}" dt="2024-11-04T09:47:24.483" v="9" actId="1076"/>
        <pc:sldMkLst>
          <pc:docMk/>
          <pc:sldMk cId="1588647078" sldId="2774"/>
        </pc:sldMkLst>
      </pc:sldChg>
    </pc:docChg>
  </pc:docChgLst>
  <pc:docChgLst>
    <pc:chgData name="Benjamin Mößbauer" userId="24e8a1d2-ce2f-4e40-b92c-4ebe056bb316" providerId="ADAL" clId="{998573FD-F420-44F1-B30E-D6D7877D284D}"/>
    <pc:docChg chg="undo custSel modSld">
      <pc:chgData name="Benjamin Mößbauer" userId="24e8a1d2-ce2f-4e40-b92c-4ebe056bb316" providerId="ADAL" clId="{998573FD-F420-44F1-B30E-D6D7877D284D}" dt="2024-11-04T10:01:42.780" v="291" actId="20577"/>
      <pc:docMkLst>
        <pc:docMk/>
      </pc:docMkLst>
      <pc:sldChg chg="modSp mod modNotesTx">
        <pc:chgData name="Benjamin Mößbauer" userId="24e8a1d2-ce2f-4e40-b92c-4ebe056bb316" providerId="ADAL" clId="{998573FD-F420-44F1-B30E-D6D7877D284D}" dt="2024-11-04T10:01:42.780" v="291" actId="20577"/>
        <pc:sldMkLst>
          <pc:docMk/>
          <pc:sldMk cId="1519872018" sldId="2769"/>
        </pc:sldMkLst>
      </pc:sldChg>
      <pc:sldChg chg="addSp delSp modSp mod addAnim delAnim modAnim">
        <pc:chgData name="Benjamin Mößbauer" userId="24e8a1d2-ce2f-4e40-b92c-4ebe056bb316" providerId="ADAL" clId="{998573FD-F420-44F1-B30E-D6D7877D284D}" dt="2024-11-04T09:59:31.630" v="276"/>
        <pc:sldMkLst>
          <pc:docMk/>
          <pc:sldMk cId="1588647078" sldId="2774"/>
        </pc:sldMkLst>
      </pc:sldChg>
    </pc:docChg>
  </pc:docChgLst>
  <pc:docChgLst>
    <pc:chgData name="Benjamin Mößbauer" userId="24e8a1d2-ce2f-4e40-b92c-4ebe056bb316" providerId="ADAL" clId="{D6228ED9-1505-41E5-AB79-B305F7B80AAA}"/>
    <pc:docChg chg="modSld">
      <pc:chgData name="Benjamin Mößbauer" userId="24e8a1d2-ce2f-4e40-b92c-4ebe056bb316" providerId="ADAL" clId="{D6228ED9-1505-41E5-AB79-B305F7B80AAA}" dt="2025-10-09T11:45:10.577" v="0" actId="729"/>
      <pc:docMkLst>
        <pc:docMk/>
      </pc:docMkLst>
      <pc:sldChg chg="mod modShow">
        <pc:chgData name="Benjamin Mößbauer" userId="24e8a1d2-ce2f-4e40-b92c-4ebe056bb316" providerId="ADAL" clId="{D6228ED9-1505-41E5-AB79-B305F7B80AAA}" dt="2025-10-09T11:45:10.577" v="0" actId="729"/>
        <pc:sldMkLst>
          <pc:docMk/>
          <pc:sldMk cId="4039204478" sldId="290"/>
        </pc:sldMkLst>
      </pc:sldChg>
    </pc:docChg>
  </pc:docChgLst>
  <pc:docChgLst>
    <pc:chgData name="Aysegül Özceylan" userId="fe206b51-7852-4835-8d32-6fb5a647d588" providerId="ADAL" clId="{92976F96-B995-4931-8D21-3796E04F3ADC}"/>
    <pc:docChg chg="undo redo custSel addSld delSld modSld">
      <pc:chgData name="Aysegül Özceylan" userId="fe206b51-7852-4835-8d32-6fb5a647d588" providerId="ADAL" clId="{92976F96-B995-4931-8D21-3796E04F3ADC}" dt="2024-11-29T13:25:37.778" v="1141"/>
      <pc:docMkLst>
        <pc:docMk/>
      </pc:docMkLst>
      <pc:sldChg chg="addSp delSp modSp new mod setBg modAnim">
        <pc:chgData name="Aysegül Özceylan" userId="fe206b51-7852-4835-8d32-6fb5a647d588" providerId="ADAL" clId="{92976F96-B995-4931-8D21-3796E04F3ADC}" dt="2024-11-29T10:15:59.293" v="702"/>
        <pc:sldMkLst>
          <pc:docMk/>
          <pc:sldMk cId="3480525648" sldId="2782"/>
        </pc:sldMkLst>
      </pc:sldChg>
      <pc:sldChg chg="del">
        <pc:chgData name="Aysegül Özceylan" userId="fe206b51-7852-4835-8d32-6fb5a647d588" providerId="ADAL" clId="{92976F96-B995-4931-8D21-3796E04F3ADC}" dt="2024-11-28T13:44:15.195" v="0" actId="47"/>
        <pc:sldMkLst>
          <pc:docMk/>
          <pc:sldMk cId="4099557142" sldId="2782"/>
        </pc:sldMkLst>
      </pc:sldChg>
      <pc:sldChg chg="addSp delSp modSp new mod delAnim modAnim">
        <pc:chgData name="Aysegül Özceylan" userId="fe206b51-7852-4835-8d32-6fb5a647d588" providerId="ADAL" clId="{92976F96-B995-4931-8D21-3796E04F3ADC}" dt="2024-11-29T13:25:37.778" v="1141"/>
        <pc:sldMkLst>
          <pc:docMk/>
          <pc:sldMk cId="1436215760" sldId="2783"/>
        </pc:sldMkLst>
      </pc:sldChg>
      <pc:sldChg chg="del">
        <pc:chgData name="Aysegül Özceylan" userId="fe206b51-7852-4835-8d32-6fb5a647d588" providerId="ADAL" clId="{92976F96-B995-4931-8D21-3796E04F3ADC}" dt="2024-11-28T13:44:16.597" v="1" actId="47"/>
        <pc:sldMkLst>
          <pc:docMk/>
          <pc:sldMk cId="4100140707" sldId="2783"/>
        </pc:sldMkLst>
      </pc:sldChg>
      <pc:sldChg chg="del">
        <pc:chgData name="Aysegül Özceylan" userId="fe206b51-7852-4835-8d32-6fb5a647d588" providerId="ADAL" clId="{92976F96-B995-4931-8D21-3796E04F3ADC}" dt="2024-11-28T13:44:18.242" v="2" actId="47"/>
        <pc:sldMkLst>
          <pc:docMk/>
          <pc:sldMk cId="715302885" sldId="2784"/>
        </pc:sldMkLst>
      </pc:sldChg>
      <pc:sldChg chg="addSp delSp modSp new mod">
        <pc:chgData name="Aysegül Özceylan" userId="fe206b51-7852-4835-8d32-6fb5a647d588" providerId="ADAL" clId="{92976F96-B995-4931-8D21-3796E04F3ADC}" dt="2024-11-29T08:56:20.790" v="529" actId="1076"/>
        <pc:sldMkLst>
          <pc:docMk/>
          <pc:sldMk cId="1815798467" sldId="2784"/>
        </pc:sldMkLst>
      </pc:sldChg>
      <pc:sldChg chg="addSp delSp modSp new mod modAnim">
        <pc:chgData name="Aysegül Özceylan" userId="fe206b51-7852-4835-8d32-6fb5a647d588" providerId="ADAL" clId="{92976F96-B995-4931-8D21-3796E04F3ADC}" dt="2024-11-29T13:21:21.030" v="1115" actId="14100"/>
        <pc:sldMkLst>
          <pc:docMk/>
          <pc:sldMk cId="2607453967" sldId="2785"/>
        </pc:sldMkLst>
      </pc:sldChg>
      <pc:sldChg chg="addSp delSp modSp new mod modAnim">
        <pc:chgData name="Aysegül Özceylan" userId="fe206b51-7852-4835-8d32-6fb5a647d588" providerId="ADAL" clId="{92976F96-B995-4931-8D21-3796E04F3ADC}" dt="2024-11-29T10:03:34.259" v="692" actId="14100"/>
        <pc:sldMkLst>
          <pc:docMk/>
          <pc:sldMk cId="3468162533" sldId="2786"/>
        </pc:sldMkLst>
      </pc:sldChg>
    </pc:docChg>
  </pc:docChgLst>
  <pc:docChgLst>
    <pc:chgData name="Colby Light" userId="98a18096-1d50-45a2-9179-661ce34732c3" providerId="ADAL" clId="{3B05881F-4DB3-4350-86F4-823D828EDF92}"/>
    <pc:docChg chg="undo redo custSel addSld delSld modSld sldOrd">
      <pc:chgData name="Colby Light" userId="98a18096-1d50-45a2-9179-661ce34732c3" providerId="ADAL" clId="{3B05881F-4DB3-4350-86F4-823D828EDF92}" dt="2025-11-13T10:52:47.668" v="9467" actId="20577"/>
      <pc:docMkLst>
        <pc:docMk/>
      </pc:docMkLst>
      <pc:sldChg chg="del">
        <pc:chgData name="Colby Light" userId="98a18096-1d50-45a2-9179-661ce34732c3" providerId="ADAL" clId="{3B05881F-4DB3-4350-86F4-823D828EDF92}" dt="2025-11-07T10:41:09.191" v="3566" actId="47"/>
        <pc:sldMkLst>
          <pc:docMk/>
          <pc:sldMk cId="2260981071" sldId="286"/>
        </pc:sldMkLst>
      </pc:sldChg>
      <pc:sldChg chg="del">
        <pc:chgData name="Colby Light" userId="98a18096-1d50-45a2-9179-661ce34732c3" providerId="ADAL" clId="{3B05881F-4DB3-4350-86F4-823D828EDF92}" dt="2025-11-07T10:40:57.805" v="3564" actId="47"/>
        <pc:sldMkLst>
          <pc:docMk/>
          <pc:sldMk cId="2670056313" sldId="287"/>
        </pc:sldMkLst>
      </pc:sldChg>
      <pc:sldChg chg="del">
        <pc:chgData name="Colby Light" userId="98a18096-1d50-45a2-9179-661ce34732c3" providerId="ADAL" clId="{3B05881F-4DB3-4350-86F4-823D828EDF92}" dt="2025-11-07T10:49:36.339" v="3590" actId="47"/>
        <pc:sldMkLst>
          <pc:docMk/>
          <pc:sldMk cId="3957783091" sldId="406"/>
        </pc:sldMkLst>
      </pc:sldChg>
      <pc:sldChg chg="del">
        <pc:chgData name="Colby Light" userId="98a18096-1d50-45a2-9179-661ce34732c3" providerId="ADAL" clId="{3B05881F-4DB3-4350-86F4-823D828EDF92}" dt="2025-11-07T10:49:34.999" v="3589" actId="47"/>
        <pc:sldMkLst>
          <pc:docMk/>
          <pc:sldMk cId="3172961405" sldId="407"/>
        </pc:sldMkLst>
      </pc:sldChg>
      <pc:sldChg chg="del">
        <pc:chgData name="Colby Light" userId="98a18096-1d50-45a2-9179-661ce34732c3" providerId="ADAL" clId="{3B05881F-4DB3-4350-86F4-823D828EDF92}" dt="2025-11-07T10:49:37.709" v="3591" actId="47"/>
        <pc:sldMkLst>
          <pc:docMk/>
          <pc:sldMk cId="2405262606" sldId="408"/>
        </pc:sldMkLst>
      </pc:sldChg>
      <pc:sldChg chg="addSp delSp modSp mod addAnim delAnim modAnim modNotesTx">
        <pc:chgData name="Colby Light" userId="98a18096-1d50-45a2-9179-661ce34732c3" providerId="ADAL" clId="{3B05881F-4DB3-4350-86F4-823D828EDF92}" dt="2025-11-13T10:40:20.162" v="9120" actId="20577"/>
        <pc:sldMkLst>
          <pc:docMk/>
          <pc:sldMk cId="3040533708" sldId="2768"/>
        </pc:sldMkLst>
        <pc:spChg chg="add mod">
          <ac:chgData name="Colby Light" userId="98a18096-1d50-45a2-9179-661ce34732c3" providerId="ADAL" clId="{3B05881F-4DB3-4350-86F4-823D828EDF92}" dt="2025-11-13T08:43:09.425" v="7920" actId="1076"/>
          <ac:spMkLst>
            <pc:docMk/>
            <pc:sldMk cId="3040533708" sldId="2768"/>
            <ac:spMk id="8" creationId="{8F14CB75-FCE8-AC04-DB4E-BF5F2CFD1FEB}"/>
          </ac:spMkLst>
        </pc:spChg>
        <pc:spChg chg="add mod">
          <ac:chgData name="Colby Light" userId="98a18096-1d50-45a2-9179-661ce34732c3" providerId="ADAL" clId="{3B05881F-4DB3-4350-86F4-823D828EDF92}" dt="2025-11-13T08:43:25.087" v="7921" actId="1076"/>
          <ac:spMkLst>
            <pc:docMk/>
            <pc:sldMk cId="3040533708" sldId="2768"/>
            <ac:spMk id="12" creationId="{0547FE60-5063-F13D-679E-D3FC827E1C4C}"/>
          </ac:spMkLst>
        </pc:spChg>
        <pc:spChg chg="mod">
          <ac:chgData name="Colby Light" userId="98a18096-1d50-45a2-9179-661ce34732c3" providerId="ADAL" clId="{3B05881F-4DB3-4350-86F4-823D828EDF92}" dt="2025-11-13T08:42:42.527" v="7915" actId="20577"/>
          <ac:spMkLst>
            <pc:docMk/>
            <pc:sldMk cId="3040533708" sldId="2768"/>
            <ac:spMk id="13" creationId="{7ECA8058-0587-EF8D-D0FB-0E89641A6D43}"/>
          </ac:spMkLst>
        </pc:spChg>
        <pc:spChg chg="del mod">
          <ac:chgData name="Colby Light" userId="98a18096-1d50-45a2-9179-661ce34732c3" providerId="ADAL" clId="{3B05881F-4DB3-4350-86F4-823D828EDF92}" dt="2025-11-13T08:40:08.798" v="7862" actId="478"/>
          <ac:spMkLst>
            <pc:docMk/>
            <pc:sldMk cId="3040533708" sldId="2768"/>
            <ac:spMk id="29" creationId="{A1BAB06E-4540-6FAB-C31E-B6DF37D9B1DC}"/>
          </ac:spMkLst>
        </pc:spChg>
        <pc:spChg chg="del">
          <ac:chgData name="Colby Light" userId="98a18096-1d50-45a2-9179-661ce34732c3" providerId="ADAL" clId="{3B05881F-4DB3-4350-86F4-823D828EDF92}" dt="2025-11-13T08:26:06.441" v="7820" actId="478"/>
          <ac:spMkLst>
            <pc:docMk/>
            <pc:sldMk cId="3040533708" sldId="2768"/>
            <ac:spMk id="30" creationId="{5B2754E7-7FCB-01EE-2833-A28B0B2B3A41}"/>
          </ac:spMkLst>
        </pc:spChg>
        <pc:spChg chg="mod">
          <ac:chgData name="Colby Light" userId="98a18096-1d50-45a2-9179-661ce34732c3" providerId="ADAL" clId="{3B05881F-4DB3-4350-86F4-823D828EDF92}" dt="2025-11-13T08:42:57.002" v="7917" actId="1076"/>
          <ac:spMkLst>
            <pc:docMk/>
            <pc:sldMk cId="3040533708" sldId="2768"/>
            <ac:spMk id="31" creationId="{15F9698D-840D-3C60-38B3-07269313DCB9}"/>
          </ac:spMkLst>
        </pc:spChg>
        <pc:spChg chg="del mod">
          <ac:chgData name="Colby Light" userId="98a18096-1d50-45a2-9179-661ce34732c3" providerId="ADAL" clId="{3B05881F-4DB3-4350-86F4-823D828EDF92}" dt="2025-11-13T08:40:12.089" v="7864" actId="478"/>
          <ac:spMkLst>
            <pc:docMk/>
            <pc:sldMk cId="3040533708" sldId="2768"/>
            <ac:spMk id="32" creationId="{975B6620-6334-FFEC-69BB-BBEED09D3680}"/>
          </ac:spMkLst>
        </pc:spChg>
        <pc:spChg chg="add del mod">
          <ac:chgData name="Colby Light" userId="98a18096-1d50-45a2-9179-661ce34732c3" providerId="ADAL" clId="{3B05881F-4DB3-4350-86F4-823D828EDF92}" dt="2025-11-13T08:27:19.155" v="7836" actId="478"/>
          <ac:spMkLst>
            <pc:docMk/>
            <pc:sldMk cId="3040533708" sldId="2768"/>
            <ac:spMk id="33" creationId="{A8F90001-D878-D686-0C2F-BA000548BD2E}"/>
          </ac:spMkLst>
        </pc:spChg>
        <pc:spChg chg="mod">
          <ac:chgData name="Colby Light" userId="98a18096-1d50-45a2-9179-661ce34732c3" providerId="ADAL" clId="{3B05881F-4DB3-4350-86F4-823D828EDF92}" dt="2025-11-13T08:43:05.020" v="7919" actId="1076"/>
          <ac:spMkLst>
            <pc:docMk/>
            <pc:sldMk cId="3040533708" sldId="2768"/>
            <ac:spMk id="34" creationId="{0FC40EFE-13FD-1BF2-903F-6198C2D07898}"/>
          </ac:spMkLst>
        </pc:spChg>
        <pc:picChg chg="add mod">
          <ac:chgData name="Colby Light" userId="98a18096-1d50-45a2-9179-661ce34732c3" providerId="ADAL" clId="{3B05881F-4DB3-4350-86F4-823D828EDF92}" dt="2025-11-13T08:42:00.732" v="7873" actId="1076"/>
          <ac:picMkLst>
            <pc:docMk/>
            <pc:sldMk cId="3040533708" sldId="2768"/>
            <ac:picMk id="3" creationId="{AD0425AE-25EB-8C98-362F-4ABC5685174E}"/>
          </ac:picMkLst>
        </pc:picChg>
        <pc:picChg chg="del mod">
          <ac:chgData name="Colby Light" userId="98a18096-1d50-45a2-9179-661ce34732c3" providerId="ADAL" clId="{3B05881F-4DB3-4350-86F4-823D828EDF92}" dt="2025-11-13T08:40:08.798" v="7862" actId="478"/>
          <ac:picMkLst>
            <pc:docMk/>
            <pc:sldMk cId="3040533708" sldId="2768"/>
            <ac:picMk id="4" creationId="{7EC248E9-59B2-96DE-71D6-B00907F9F3A0}"/>
          </ac:picMkLst>
        </pc:picChg>
        <pc:picChg chg="del">
          <ac:chgData name="Colby Light" userId="98a18096-1d50-45a2-9179-661ce34732c3" providerId="ADAL" clId="{3B05881F-4DB3-4350-86F4-823D828EDF92}" dt="2025-11-13T08:26:03.825" v="7819" actId="478"/>
          <ac:picMkLst>
            <pc:docMk/>
            <pc:sldMk cId="3040533708" sldId="2768"/>
            <ac:picMk id="11" creationId="{AE8DE579-58FF-18DD-0D0D-05FF0711E0BC}"/>
          </ac:picMkLst>
        </pc:picChg>
        <pc:picChg chg="add mod">
          <ac:chgData name="Colby Light" userId="98a18096-1d50-45a2-9179-661ce34732c3" providerId="ADAL" clId="{3B05881F-4DB3-4350-86F4-823D828EDF92}" dt="2025-11-13T08:41:48.641" v="7872"/>
          <ac:picMkLst>
            <pc:docMk/>
            <pc:sldMk cId="3040533708" sldId="2768"/>
            <ac:picMk id="14" creationId="{F56497BB-EFA0-586E-3C06-240801ED6F4B}"/>
          </ac:picMkLst>
        </pc:picChg>
        <pc:picChg chg="mod">
          <ac:chgData name="Colby Light" userId="98a18096-1d50-45a2-9179-661ce34732c3" providerId="ADAL" clId="{3B05881F-4DB3-4350-86F4-823D828EDF92}" dt="2025-11-13T08:40:24.320" v="7865" actId="1076"/>
          <ac:picMkLst>
            <pc:docMk/>
            <pc:sldMk cId="3040533708" sldId="2768"/>
            <ac:picMk id="16" creationId="{8DD370B1-DD82-7D1D-C763-A28CD5526335}"/>
          </ac:picMkLst>
        </pc:picChg>
        <pc:picChg chg="del mod">
          <ac:chgData name="Colby Light" userId="98a18096-1d50-45a2-9179-661ce34732c3" providerId="ADAL" clId="{3B05881F-4DB3-4350-86F4-823D828EDF92}" dt="2025-11-13T08:40:08.798" v="7862" actId="478"/>
          <ac:picMkLst>
            <pc:docMk/>
            <pc:sldMk cId="3040533708" sldId="2768"/>
            <ac:picMk id="18" creationId="{E74CAA17-1D2E-99EC-D769-82F2D822CBB9}"/>
          </ac:picMkLst>
        </pc:picChg>
        <pc:picChg chg="del">
          <ac:chgData name="Colby Light" userId="98a18096-1d50-45a2-9179-661ce34732c3" providerId="ADAL" clId="{3B05881F-4DB3-4350-86F4-823D828EDF92}" dt="2025-11-13T08:26:12.689" v="7821" actId="478"/>
          <ac:picMkLst>
            <pc:docMk/>
            <pc:sldMk cId="3040533708" sldId="2768"/>
            <ac:picMk id="20" creationId="{9CE19B84-17E3-CBD0-4B54-717CC7920605}"/>
          </ac:picMkLst>
        </pc:picChg>
        <pc:picChg chg="mod">
          <ac:chgData name="Colby Light" userId="98a18096-1d50-45a2-9179-661ce34732c3" providerId="ADAL" clId="{3B05881F-4DB3-4350-86F4-823D828EDF92}" dt="2025-11-13T08:40:24.320" v="7865" actId="1076"/>
          <ac:picMkLst>
            <pc:docMk/>
            <pc:sldMk cId="3040533708" sldId="2768"/>
            <ac:picMk id="24" creationId="{414571F6-F299-549E-3C79-6DB00E36BD9F}"/>
          </ac:picMkLst>
        </pc:picChg>
      </pc:sldChg>
      <pc:sldChg chg="del">
        <pc:chgData name="Colby Light" userId="98a18096-1d50-45a2-9179-661ce34732c3" providerId="ADAL" clId="{3B05881F-4DB3-4350-86F4-823D828EDF92}" dt="2025-11-11T11:16:53.617" v="5616" actId="47"/>
        <pc:sldMkLst>
          <pc:docMk/>
          <pc:sldMk cId="1519872018" sldId="2769"/>
        </pc:sldMkLst>
      </pc:sldChg>
      <pc:sldChg chg="delSp modSp mod delAnim modNotesTx">
        <pc:chgData name="Colby Light" userId="98a18096-1d50-45a2-9179-661ce34732c3" providerId="ADAL" clId="{3B05881F-4DB3-4350-86F4-823D828EDF92}" dt="2025-11-13T06:31:33.689" v="7669" actId="1076"/>
        <pc:sldMkLst>
          <pc:docMk/>
          <pc:sldMk cId="1588647078" sldId="2774"/>
        </pc:sldMkLst>
        <pc:spChg chg="mod">
          <ac:chgData name="Colby Light" userId="98a18096-1d50-45a2-9179-661ce34732c3" providerId="ADAL" clId="{3B05881F-4DB3-4350-86F4-823D828EDF92}" dt="2025-11-12T07:19:00.524" v="5722" actId="14100"/>
          <ac:spMkLst>
            <pc:docMk/>
            <pc:sldMk cId="1588647078" sldId="2774"/>
            <ac:spMk id="4" creationId="{6809C8F5-D93B-CA4E-F501-9EBEE637FEA1}"/>
          </ac:spMkLst>
        </pc:spChg>
        <pc:spChg chg="mod">
          <ac:chgData name="Colby Light" userId="98a18096-1d50-45a2-9179-661ce34732c3" providerId="ADAL" clId="{3B05881F-4DB3-4350-86F4-823D828EDF92}" dt="2025-11-13T06:31:24.456" v="7668" actId="1076"/>
          <ac:spMkLst>
            <pc:docMk/>
            <pc:sldMk cId="1588647078" sldId="2774"/>
            <ac:spMk id="11" creationId="{FFD6E826-58A9-80DC-F508-0AD469F8FCAA}"/>
          </ac:spMkLst>
        </pc:spChg>
        <pc:spChg chg="mod">
          <ac:chgData name="Colby Light" userId="98a18096-1d50-45a2-9179-661ce34732c3" providerId="ADAL" clId="{3B05881F-4DB3-4350-86F4-823D828EDF92}" dt="2025-11-13T06:31:24.456" v="7668" actId="1076"/>
          <ac:spMkLst>
            <pc:docMk/>
            <pc:sldMk cId="1588647078" sldId="2774"/>
            <ac:spMk id="16" creationId="{DE99B48F-716C-4BF4-62D7-1536B70E1646}"/>
          </ac:spMkLst>
        </pc:spChg>
        <pc:spChg chg="mod">
          <ac:chgData name="Colby Light" userId="98a18096-1d50-45a2-9179-661ce34732c3" providerId="ADAL" clId="{3B05881F-4DB3-4350-86F4-823D828EDF92}" dt="2025-11-13T06:31:24.456" v="7668" actId="1076"/>
          <ac:spMkLst>
            <pc:docMk/>
            <pc:sldMk cId="1588647078" sldId="2774"/>
            <ac:spMk id="18" creationId="{468A12D1-1914-CDCB-3A50-C4EAB19887EB}"/>
          </ac:spMkLst>
        </pc:spChg>
        <pc:spChg chg="mod">
          <ac:chgData name="Colby Light" userId="98a18096-1d50-45a2-9179-661ce34732c3" providerId="ADAL" clId="{3B05881F-4DB3-4350-86F4-823D828EDF92}" dt="2025-11-12T07:19:23.891" v="5774" actId="20577"/>
          <ac:spMkLst>
            <pc:docMk/>
            <pc:sldMk cId="1588647078" sldId="2774"/>
            <ac:spMk id="22" creationId="{35ED6A4F-3BF4-C48F-E844-65F89869DA06}"/>
          </ac:spMkLst>
        </pc:spChg>
        <pc:spChg chg="mod">
          <ac:chgData name="Colby Light" userId="98a18096-1d50-45a2-9179-661ce34732c3" providerId="ADAL" clId="{3B05881F-4DB3-4350-86F4-823D828EDF92}" dt="2025-11-13T06:31:33.689" v="7669" actId="1076"/>
          <ac:spMkLst>
            <pc:docMk/>
            <pc:sldMk cId="1588647078" sldId="2774"/>
            <ac:spMk id="24" creationId="{76DA7CEC-EE1C-6EAB-4F38-430AAE165731}"/>
          </ac:spMkLst>
        </pc:spChg>
        <pc:picChg chg="mod">
          <ac:chgData name="Colby Light" userId="98a18096-1d50-45a2-9179-661ce34732c3" providerId="ADAL" clId="{3B05881F-4DB3-4350-86F4-823D828EDF92}" dt="2025-11-13T06:31:24.456" v="7668" actId="1076"/>
          <ac:picMkLst>
            <pc:docMk/>
            <pc:sldMk cId="1588647078" sldId="2774"/>
            <ac:picMk id="10" creationId="{C1D06158-664E-1FCE-0FBF-7E51FDABB8F6}"/>
          </ac:picMkLst>
        </pc:picChg>
        <pc:cxnChg chg="mod">
          <ac:chgData name="Colby Light" userId="98a18096-1d50-45a2-9179-661ce34732c3" providerId="ADAL" clId="{3B05881F-4DB3-4350-86F4-823D828EDF92}" dt="2025-11-13T06:31:24.456" v="7668" actId="1076"/>
          <ac:cxnSpMkLst>
            <pc:docMk/>
            <pc:sldMk cId="1588647078" sldId="2774"/>
            <ac:cxnSpMk id="26" creationId="{693476CC-5A02-EFA5-33AC-D7074A345E44}"/>
          </ac:cxnSpMkLst>
        </pc:cxnChg>
        <pc:cxnChg chg="mod">
          <ac:chgData name="Colby Light" userId="98a18096-1d50-45a2-9179-661ce34732c3" providerId="ADAL" clId="{3B05881F-4DB3-4350-86F4-823D828EDF92}" dt="2025-11-13T06:31:24.456" v="7668" actId="1076"/>
          <ac:cxnSpMkLst>
            <pc:docMk/>
            <pc:sldMk cId="1588647078" sldId="2774"/>
            <ac:cxnSpMk id="27" creationId="{AA0B6FC3-6C47-5031-4B6E-0CBEF6AD00C2}"/>
          </ac:cxnSpMkLst>
        </pc:cxnChg>
      </pc:sldChg>
      <pc:sldChg chg="modNotesTx">
        <pc:chgData name="Colby Light" userId="98a18096-1d50-45a2-9179-661ce34732c3" providerId="ADAL" clId="{3B05881F-4DB3-4350-86F4-823D828EDF92}" dt="2025-11-13T06:29:38.131" v="7645" actId="20577"/>
        <pc:sldMkLst>
          <pc:docMk/>
          <pc:sldMk cId="4223131583" sldId="2775"/>
        </pc:sldMkLst>
      </pc:sldChg>
      <pc:sldChg chg="delSp del mod delAnim">
        <pc:chgData name="Colby Light" userId="98a18096-1d50-45a2-9179-661ce34732c3" providerId="ADAL" clId="{3B05881F-4DB3-4350-86F4-823D828EDF92}" dt="2025-11-13T08:43:30.535" v="7922" actId="47"/>
        <pc:sldMkLst>
          <pc:docMk/>
          <pc:sldMk cId="1966958772" sldId="2777"/>
        </pc:sldMkLst>
        <pc:spChg chg="del">
          <ac:chgData name="Colby Light" userId="98a18096-1d50-45a2-9179-661ce34732c3" providerId="ADAL" clId="{3B05881F-4DB3-4350-86F4-823D828EDF92}" dt="2025-11-13T08:41:46.349" v="7871" actId="21"/>
          <ac:spMkLst>
            <pc:docMk/>
            <pc:sldMk cId="1966958772" sldId="2777"/>
            <ac:spMk id="12" creationId="{0547FE60-5063-F13D-679E-D3FC827E1C4C}"/>
          </ac:spMkLst>
        </pc:spChg>
        <pc:picChg chg="del">
          <ac:chgData name="Colby Light" userId="98a18096-1d50-45a2-9179-661ce34732c3" providerId="ADAL" clId="{3B05881F-4DB3-4350-86F4-823D828EDF92}" dt="2025-11-13T08:41:46.349" v="7871" actId="21"/>
          <ac:picMkLst>
            <pc:docMk/>
            <pc:sldMk cId="1966958772" sldId="2777"/>
            <ac:picMk id="14" creationId="{F56497BB-EFA0-586E-3C06-240801ED6F4B}"/>
          </ac:picMkLst>
        </pc:picChg>
      </pc:sldChg>
      <pc:sldChg chg="modNotesTx">
        <pc:chgData name="Colby Light" userId="98a18096-1d50-45a2-9179-661ce34732c3" providerId="ADAL" clId="{3B05881F-4DB3-4350-86F4-823D828EDF92}" dt="2025-11-13T10:51:08.869" v="9455" actId="20577"/>
        <pc:sldMkLst>
          <pc:docMk/>
          <pc:sldMk cId="698892089" sldId="2778"/>
        </pc:sldMkLst>
      </pc:sldChg>
      <pc:sldChg chg="del">
        <pc:chgData name="Colby Light" userId="98a18096-1d50-45a2-9179-661ce34732c3" providerId="ADAL" clId="{3B05881F-4DB3-4350-86F4-823D828EDF92}" dt="2025-10-29T13:34:21.474" v="297" actId="47"/>
        <pc:sldMkLst>
          <pc:docMk/>
          <pc:sldMk cId="3538003299" sldId="2781"/>
        </pc:sldMkLst>
      </pc:sldChg>
      <pc:sldChg chg="modNotesTx">
        <pc:chgData name="Colby Light" userId="98a18096-1d50-45a2-9179-661ce34732c3" providerId="ADAL" clId="{3B05881F-4DB3-4350-86F4-823D828EDF92}" dt="2025-11-13T06:35:25.286" v="7709" actId="20577"/>
        <pc:sldMkLst>
          <pc:docMk/>
          <pc:sldMk cId="3480525648" sldId="2782"/>
        </pc:sldMkLst>
      </pc:sldChg>
      <pc:sldChg chg="del">
        <pc:chgData name="Colby Light" userId="98a18096-1d50-45a2-9179-661ce34732c3" providerId="ADAL" clId="{3B05881F-4DB3-4350-86F4-823D828EDF92}" dt="2025-11-07T12:13:36.962" v="4211" actId="47"/>
        <pc:sldMkLst>
          <pc:docMk/>
          <pc:sldMk cId="1436215760" sldId="2783"/>
        </pc:sldMkLst>
      </pc:sldChg>
      <pc:sldChg chg="del">
        <pc:chgData name="Colby Light" userId="98a18096-1d50-45a2-9179-661ce34732c3" providerId="ADAL" clId="{3B05881F-4DB3-4350-86F4-823D828EDF92}" dt="2025-11-07T10:50:34.869" v="3592" actId="47"/>
        <pc:sldMkLst>
          <pc:docMk/>
          <pc:sldMk cId="1815798467" sldId="2784"/>
        </pc:sldMkLst>
      </pc:sldChg>
      <pc:sldChg chg="modSp del mod">
        <pc:chgData name="Colby Light" userId="98a18096-1d50-45a2-9179-661ce34732c3" providerId="ADAL" clId="{3B05881F-4DB3-4350-86F4-823D828EDF92}" dt="2025-11-12T10:28:58.269" v="7601" actId="47"/>
        <pc:sldMkLst>
          <pc:docMk/>
          <pc:sldMk cId="2607453967" sldId="2785"/>
        </pc:sldMkLst>
      </pc:sldChg>
      <pc:sldChg chg="add del">
        <pc:chgData name="Colby Light" userId="98a18096-1d50-45a2-9179-661ce34732c3" providerId="ADAL" clId="{3B05881F-4DB3-4350-86F4-823D828EDF92}" dt="2025-11-07T10:52:23.013" v="3598" actId="47"/>
        <pc:sldMkLst>
          <pc:docMk/>
          <pc:sldMk cId="1505591564" sldId="2787"/>
        </pc:sldMkLst>
      </pc:sldChg>
      <pc:sldChg chg="add del">
        <pc:chgData name="Colby Light" userId="98a18096-1d50-45a2-9179-661ce34732c3" providerId="ADAL" clId="{3B05881F-4DB3-4350-86F4-823D828EDF92}" dt="2025-11-07T10:52:18.506" v="3597" actId="47"/>
        <pc:sldMkLst>
          <pc:docMk/>
          <pc:sldMk cId="2308681481" sldId="2788"/>
        </pc:sldMkLst>
      </pc:sldChg>
      <pc:sldChg chg="addSp delSp modSp mod addAnim delAnim modAnim modNotesTx">
        <pc:chgData name="Colby Light" userId="98a18096-1d50-45a2-9179-661ce34732c3" providerId="ADAL" clId="{3B05881F-4DB3-4350-86F4-823D828EDF92}" dt="2025-11-12T10:05:58.849" v="6825" actId="20577"/>
        <pc:sldMkLst>
          <pc:docMk/>
          <pc:sldMk cId="1123093261" sldId="2789"/>
        </pc:sldMkLst>
        <pc:spChg chg="mod">
          <ac:chgData name="Colby Light" userId="98a18096-1d50-45a2-9179-661ce34732c3" providerId="ADAL" clId="{3B05881F-4DB3-4350-86F4-823D828EDF92}" dt="2025-11-12T10:05:58.849" v="6825" actId="20577"/>
          <ac:spMkLst>
            <pc:docMk/>
            <pc:sldMk cId="1123093261" sldId="2789"/>
            <ac:spMk id="4" creationId="{5C246A56-7AC2-B007-7633-22969B7413A7}"/>
          </ac:spMkLst>
        </pc:spChg>
        <pc:spChg chg="mod">
          <ac:chgData name="Colby Light" userId="98a18096-1d50-45a2-9179-661ce34732c3" providerId="ADAL" clId="{3B05881F-4DB3-4350-86F4-823D828EDF92}" dt="2025-11-12T10:01:41.813" v="6728" actId="1076"/>
          <ac:spMkLst>
            <pc:docMk/>
            <pc:sldMk cId="1123093261" sldId="2789"/>
            <ac:spMk id="10" creationId="{A58D7571-B6D7-D7AE-24A1-C86857156D31}"/>
          </ac:spMkLst>
        </pc:spChg>
        <pc:spChg chg="add mod">
          <ac:chgData name="Colby Light" userId="98a18096-1d50-45a2-9179-661ce34732c3" providerId="ADAL" clId="{3B05881F-4DB3-4350-86F4-823D828EDF92}" dt="2025-11-12T10:05:10.974" v="6813" actId="20577"/>
          <ac:spMkLst>
            <pc:docMk/>
            <pc:sldMk cId="1123093261" sldId="2789"/>
            <ac:spMk id="15" creationId="{B771CC86-07B7-7651-2E1A-BC0ECF1B9518}"/>
          </ac:spMkLst>
        </pc:spChg>
        <pc:spChg chg="mod">
          <ac:chgData name="Colby Light" userId="98a18096-1d50-45a2-9179-661ce34732c3" providerId="ADAL" clId="{3B05881F-4DB3-4350-86F4-823D828EDF92}" dt="2025-11-12T10:01:17.772" v="6724" actId="14100"/>
          <ac:spMkLst>
            <pc:docMk/>
            <pc:sldMk cId="1123093261" sldId="2789"/>
            <ac:spMk id="16" creationId="{ED88DDA2-D663-9CEF-9026-1CAF1AEED1DF}"/>
          </ac:spMkLst>
        </pc:spChg>
        <pc:picChg chg="mod">
          <ac:chgData name="Colby Light" userId="98a18096-1d50-45a2-9179-661ce34732c3" providerId="ADAL" clId="{3B05881F-4DB3-4350-86F4-823D828EDF92}" dt="2025-11-12T10:01:30.470" v="6727" actId="1076"/>
          <ac:picMkLst>
            <pc:docMk/>
            <pc:sldMk cId="1123093261" sldId="2789"/>
            <ac:picMk id="8" creationId="{EDE4C43D-E976-CB5C-E61F-B53FF1B0EF8A}"/>
          </ac:picMkLst>
        </pc:picChg>
      </pc:sldChg>
      <pc:sldChg chg="del">
        <pc:chgData name="Colby Light" userId="98a18096-1d50-45a2-9179-661ce34732c3" providerId="ADAL" clId="{3B05881F-4DB3-4350-86F4-823D828EDF92}" dt="2025-11-07T10:41:06.969" v="3565" actId="47"/>
        <pc:sldMkLst>
          <pc:docMk/>
          <pc:sldMk cId="4024051589" sldId="2791"/>
        </pc:sldMkLst>
      </pc:sldChg>
      <pc:sldChg chg="addSp delSp modSp mod modShow modNotesTx">
        <pc:chgData name="Colby Light" userId="98a18096-1d50-45a2-9179-661ce34732c3" providerId="ADAL" clId="{3B05881F-4DB3-4350-86F4-823D828EDF92}" dt="2025-11-13T10:24:53.868" v="8938" actId="20577"/>
        <pc:sldMkLst>
          <pc:docMk/>
          <pc:sldMk cId="3519907089" sldId="2792"/>
        </pc:sldMkLst>
        <pc:spChg chg="del">
          <ac:chgData name="Colby Light" userId="98a18096-1d50-45a2-9179-661ce34732c3" providerId="ADAL" clId="{3B05881F-4DB3-4350-86F4-823D828EDF92}" dt="2025-11-13T09:58:32.666" v="8084" actId="478"/>
          <ac:spMkLst>
            <pc:docMk/>
            <pc:sldMk cId="3519907089" sldId="2792"/>
            <ac:spMk id="3" creationId="{AEE00C61-3861-EAE3-2306-344B3A6B40DD}"/>
          </ac:spMkLst>
        </pc:spChg>
        <pc:spChg chg="add mod">
          <ac:chgData name="Colby Light" userId="98a18096-1d50-45a2-9179-661ce34732c3" providerId="ADAL" clId="{3B05881F-4DB3-4350-86F4-823D828EDF92}" dt="2025-11-13T10:04:51.026" v="8233" actId="20577"/>
          <ac:spMkLst>
            <pc:docMk/>
            <pc:sldMk cId="3519907089" sldId="2792"/>
            <ac:spMk id="4" creationId="{7750B307-2B05-577A-701E-B9919BE86679}"/>
          </ac:spMkLst>
        </pc:spChg>
        <pc:spChg chg="mod">
          <ac:chgData name="Colby Light" userId="98a18096-1d50-45a2-9179-661ce34732c3" providerId="ADAL" clId="{3B05881F-4DB3-4350-86F4-823D828EDF92}" dt="2025-11-13T10:01:52.126" v="8186" actId="1076"/>
          <ac:spMkLst>
            <pc:docMk/>
            <pc:sldMk cId="3519907089" sldId="2792"/>
            <ac:spMk id="8" creationId="{601824B5-B9E9-E142-BFDE-D1F6E5ADB074}"/>
          </ac:spMkLst>
        </pc:spChg>
        <pc:spChg chg="del mod">
          <ac:chgData name="Colby Light" userId="98a18096-1d50-45a2-9179-661ce34732c3" providerId="ADAL" clId="{3B05881F-4DB3-4350-86F4-823D828EDF92}" dt="2025-11-13T10:02:36.600" v="8192" actId="478"/>
          <ac:spMkLst>
            <pc:docMk/>
            <pc:sldMk cId="3519907089" sldId="2792"/>
            <ac:spMk id="9" creationId="{D63E9564-26E5-88F3-4D3F-E8ABE4F6A164}"/>
          </ac:spMkLst>
        </pc:spChg>
        <pc:spChg chg="add mod">
          <ac:chgData name="Colby Light" userId="98a18096-1d50-45a2-9179-661ce34732c3" providerId="ADAL" clId="{3B05881F-4DB3-4350-86F4-823D828EDF92}" dt="2025-11-13T09:59:24.413" v="8118"/>
          <ac:spMkLst>
            <pc:docMk/>
            <pc:sldMk cId="3519907089" sldId="2792"/>
            <ac:spMk id="10" creationId="{2F46AD7D-8CBF-E17A-51F8-1063F9B79934}"/>
          </ac:spMkLst>
        </pc:spChg>
        <pc:spChg chg="add mod">
          <ac:chgData name="Colby Light" userId="98a18096-1d50-45a2-9179-661ce34732c3" providerId="ADAL" clId="{3B05881F-4DB3-4350-86F4-823D828EDF92}" dt="2025-11-13T10:04:59.050" v="8241" actId="20577"/>
          <ac:spMkLst>
            <pc:docMk/>
            <pc:sldMk cId="3519907089" sldId="2792"/>
            <ac:spMk id="11" creationId="{2E48C5AE-2736-0494-F46B-F4D0C9551D2D}"/>
          </ac:spMkLst>
        </pc:spChg>
        <pc:spChg chg="mod">
          <ac:chgData name="Colby Light" userId="98a18096-1d50-45a2-9179-661ce34732c3" providerId="ADAL" clId="{3B05881F-4DB3-4350-86F4-823D828EDF92}" dt="2025-11-13T10:05:59.313" v="8273" actId="20577"/>
          <ac:spMkLst>
            <pc:docMk/>
            <pc:sldMk cId="3519907089" sldId="2792"/>
            <ac:spMk id="12" creationId="{9C99A1D5-7730-1893-E43E-931F57F2FDED}"/>
          </ac:spMkLst>
        </pc:spChg>
        <pc:spChg chg="add mod">
          <ac:chgData name="Colby Light" userId="98a18096-1d50-45a2-9179-661ce34732c3" providerId="ADAL" clId="{3B05881F-4DB3-4350-86F4-823D828EDF92}" dt="2025-11-13T10:05:17.865" v="8249" actId="20577"/>
          <ac:spMkLst>
            <pc:docMk/>
            <pc:sldMk cId="3519907089" sldId="2792"/>
            <ac:spMk id="13" creationId="{D33425F5-E1C6-1A96-0D50-0A889DE74976}"/>
          </ac:spMkLst>
        </pc:spChg>
        <pc:spChg chg="add mod">
          <ac:chgData name="Colby Light" userId="98a18096-1d50-45a2-9179-661ce34732c3" providerId="ADAL" clId="{3B05881F-4DB3-4350-86F4-823D828EDF92}" dt="2025-11-13T10:05:44.863" v="8257" actId="20577"/>
          <ac:spMkLst>
            <pc:docMk/>
            <pc:sldMk cId="3519907089" sldId="2792"/>
            <ac:spMk id="14" creationId="{ECDCBFFB-3DD9-5A2F-D25C-9084590E7025}"/>
          </ac:spMkLst>
        </pc:spChg>
        <pc:spChg chg="mod">
          <ac:chgData name="Colby Light" userId="98a18096-1d50-45a2-9179-661ce34732c3" providerId="ADAL" clId="{3B05881F-4DB3-4350-86F4-823D828EDF92}" dt="2025-11-13T10:03:07.489" v="8197" actId="14100"/>
          <ac:spMkLst>
            <pc:docMk/>
            <pc:sldMk cId="3519907089" sldId="2792"/>
            <ac:spMk id="16" creationId="{AD62B6DC-A0DD-9C4A-2CBD-28BC3186A083}"/>
          </ac:spMkLst>
        </pc:spChg>
      </pc:sldChg>
      <pc:sldChg chg="modSp add mod">
        <pc:chgData name="Colby Light" userId="98a18096-1d50-45a2-9179-661ce34732c3" providerId="ADAL" clId="{3B05881F-4DB3-4350-86F4-823D828EDF92}" dt="2025-10-29T10:56:59.903" v="3" actId="14100"/>
        <pc:sldMkLst>
          <pc:docMk/>
          <pc:sldMk cId="1376140979" sldId="2793"/>
        </pc:sldMkLst>
      </pc:sldChg>
      <pc:sldChg chg="add del">
        <pc:chgData name="Colby Light" userId="98a18096-1d50-45a2-9179-661ce34732c3" providerId="ADAL" clId="{3B05881F-4DB3-4350-86F4-823D828EDF92}" dt="2025-10-29T10:56:44.005" v="1" actId="2890"/>
        <pc:sldMkLst>
          <pc:docMk/>
          <pc:sldMk cId="4123673799" sldId="2793"/>
        </pc:sldMkLst>
      </pc:sldChg>
      <pc:sldChg chg="modSp mod modNotesTx">
        <pc:chgData name="Colby Light" userId="98a18096-1d50-45a2-9179-661ce34732c3" providerId="ADAL" clId="{3B05881F-4DB3-4350-86F4-823D828EDF92}" dt="2025-11-12T06:43:46.115" v="5618" actId="20577"/>
        <pc:sldMkLst>
          <pc:docMk/>
          <pc:sldMk cId="3983383094" sldId="2794"/>
        </pc:sldMkLst>
        <pc:spChg chg="mod">
          <ac:chgData name="Colby Light" userId="98a18096-1d50-45a2-9179-661ce34732c3" providerId="ADAL" clId="{3B05881F-4DB3-4350-86F4-823D828EDF92}" dt="2025-10-29T13:08:53.220" v="296" actId="20577"/>
          <ac:spMkLst>
            <pc:docMk/>
            <pc:sldMk cId="3983383094" sldId="2794"/>
            <ac:spMk id="2" creationId="{5B160E4E-2B30-3555-9F24-51174FC15746}"/>
          </ac:spMkLst>
        </pc:spChg>
      </pc:sldChg>
      <pc:sldChg chg="modNotesTx">
        <pc:chgData name="Colby Light" userId="98a18096-1d50-45a2-9179-661ce34732c3" providerId="ADAL" clId="{3B05881F-4DB3-4350-86F4-823D828EDF92}" dt="2025-11-05T10:33:44.070" v="3439" actId="20577"/>
        <pc:sldMkLst>
          <pc:docMk/>
          <pc:sldMk cId="1803964823" sldId="2795"/>
        </pc:sldMkLst>
      </pc:sldChg>
      <pc:sldChg chg="delSp modSp mod modTransition modNotesTx">
        <pc:chgData name="Colby Light" userId="98a18096-1d50-45a2-9179-661ce34732c3" providerId="ADAL" clId="{3B05881F-4DB3-4350-86F4-823D828EDF92}" dt="2025-11-05T10:34:00.980" v="3477" actId="20577"/>
        <pc:sldMkLst>
          <pc:docMk/>
          <pc:sldMk cId="3545086448" sldId="2796"/>
        </pc:sldMkLst>
        <pc:spChg chg="mod">
          <ac:chgData name="Colby Light" userId="98a18096-1d50-45a2-9179-661ce34732c3" providerId="ADAL" clId="{3B05881F-4DB3-4350-86F4-823D828EDF92}" dt="2025-10-29T13:07:33.733" v="285" actId="1076"/>
          <ac:spMkLst>
            <pc:docMk/>
            <pc:sldMk cId="3545086448" sldId="2796"/>
            <ac:spMk id="43" creationId="{4AB747ED-2DDB-2B09-862E-DB774ED0C541}"/>
          </ac:spMkLst>
        </pc:spChg>
      </pc:sldChg>
      <pc:sldChg chg="modNotesTx">
        <pc:chgData name="Colby Light" userId="98a18096-1d50-45a2-9179-661ce34732c3" providerId="ADAL" clId="{3B05881F-4DB3-4350-86F4-823D828EDF92}" dt="2025-11-12T06:51:05.153" v="5675" actId="20577"/>
        <pc:sldMkLst>
          <pc:docMk/>
          <pc:sldMk cId="2499730343" sldId="2797"/>
        </pc:sldMkLst>
      </pc:sldChg>
      <pc:sldChg chg="add del modNotesTx">
        <pc:chgData name="Colby Light" userId="98a18096-1d50-45a2-9179-661ce34732c3" providerId="ADAL" clId="{3B05881F-4DB3-4350-86F4-823D828EDF92}" dt="2025-10-29T13:36:49.462" v="303" actId="47"/>
        <pc:sldMkLst>
          <pc:docMk/>
          <pc:sldMk cId="293608859" sldId="2798"/>
        </pc:sldMkLst>
      </pc:sldChg>
      <pc:sldChg chg="addSp delSp modSp add mod modTransition modAnim modNotesTx">
        <pc:chgData name="Colby Light" userId="98a18096-1d50-45a2-9179-661ce34732c3" providerId="ADAL" clId="{3B05881F-4DB3-4350-86F4-823D828EDF92}" dt="2025-11-13T08:44:12.510" v="7929" actId="20577"/>
        <pc:sldMkLst>
          <pc:docMk/>
          <pc:sldMk cId="2744371201" sldId="2798"/>
        </pc:sldMkLst>
        <pc:spChg chg="mod">
          <ac:chgData name="Colby Light" userId="98a18096-1d50-45a2-9179-661ce34732c3" providerId="ADAL" clId="{3B05881F-4DB3-4350-86F4-823D828EDF92}" dt="2025-10-29T14:19:11.548" v="494" actId="14100"/>
          <ac:spMkLst>
            <pc:docMk/>
            <pc:sldMk cId="2744371201" sldId="2798"/>
            <ac:spMk id="26" creationId="{6195D78F-1B7E-7F1D-2D12-1C495BCCA954}"/>
          </ac:spMkLst>
        </pc:spChg>
        <pc:spChg chg="add mod">
          <ac:chgData name="Colby Light" userId="98a18096-1d50-45a2-9179-661ce34732c3" providerId="ADAL" clId="{3B05881F-4DB3-4350-86F4-823D828EDF92}" dt="2025-10-29T14:18:37.281" v="464" actId="1076"/>
          <ac:spMkLst>
            <pc:docMk/>
            <pc:sldMk cId="2744371201" sldId="2798"/>
            <ac:spMk id="49" creationId="{5A49D802-9851-4BBA-F95F-21421BE78871}"/>
          </ac:spMkLst>
        </pc:spChg>
        <pc:spChg chg="add mod">
          <ac:chgData name="Colby Light" userId="98a18096-1d50-45a2-9179-661ce34732c3" providerId="ADAL" clId="{3B05881F-4DB3-4350-86F4-823D828EDF92}" dt="2025-10-29T14:18:37.281" v="464" actId="1076"/>
          <ac:spMkLst>
            <pc:docMk/>
            <pc:sldMk cId="2744371201" sldId="2798"/>
            <ac:spMk id="54" creationId="{F73D3043-99FF-559B-B559-0ABC21953315}"/>
          </ac:spMkLst>
        </pc:spChg>
        <pc:spChg chg="add mod">
          <ac:chgData name="Colby Light" userId="98a18096-1d50-45a2-9179-661ce34732c3" providerId="ADAL" clId="{3B05881F-4DB3-4350-86F4-823D828EDF92}" dt="2025-10-29T15:09:43.144" v="628" actId="14100"/>
          <ac:spMkLst>
            <pc:docMk/>
            <pc:sldMk cId="2744371201" sldId="2798"/>
            <ac:spMk id="89" creationId="{5236A3BA-5896-8F93-2F0C-A42C72024DCA}"/>
          </ac:spMkLst>
        </pc:spChg>
        <pc:picChg chg="add mod">
          <ac:chgData name="Colby Light" userId="98a18096-1d50-45a2-9179-661ce34732c3" providerId="ADAL" clId="{3B05881F-4DB3-4350-86F4-823D828EDF92}" dt="2025-10-29T15:08:17.976" v="609" actId="1076"/>
          <ac:picMkLst>
            <pc:docMk/>
            <pc:sldMk cId="2744371201" sldId="2798"/>
            <ac:picMk id="32" creationId="{BC86EBAE-E9BB-3238-EF24-6D7DC7DF0977}"/>
          </ac:picMkLst>
        </pc:picChg>
        <pc:picChg chg="add del mod ord">
          <ac:chgData name="Colby Light" userId="98a18096-1d50-45a2-9179-661ce34732c3" providerId="ADAL" clId="{3B05881F-4DB3-4350-86F4-823D828EDF92}" dt="2025-10-29T14:50:33.262" v="505" actId="478"/>
          <ac:picMkLst>
            <pc:docMk/>
            <pc:sldMk cId="2744371201" sldId="2798"/>
            <ac:picMk id="48" creationId="{A0D19907-0371-35DB-7708-32808ACCEEB8}"/>
          </ac:picMkLst>
        </pc:picChg>
        <pc:picChg chg="add mod">
          <ac:chgData name="Colby Light" userId="98a18096-1d50-45a2-9179-661ce34732c3" providerId="ADAL" clId="{3B05881F-4DB3-4350-86F4-823D828EDF92}" dt="2025-10-29T15:09:45.959" v="630" actId="14100"/>
          <ac:picMkLst>
            <pc:docMk/>
            <pc:sldMk cId="2744371201" sldId="2798"/>
            <ac:picMk id="86" creationId="{CE518367-99EC-B1D2-50A5-20F39E8C4296}"/>
          </ac:picMkLst>
        </pc:picChg>
      </pc:sldChg>
      <pc:sldChg chg="add del">
        <pc:chgData name="Colby Light" userId="98a18096-1d50-45a2-9179-661ce34732c3" providerId="ADAL" clId="{3B05881F-4DB3-4350-86F4-823D828EDF92}" dt="2025-10-29T14:18:13.110" v="462" actId="47"/>
        <pc:sldMkLst>
          <pc:docMk/>
          <pc:sldMk cId="59802019" sldId="2799"/>
        </pc:sldMkLst>
      </pc:sldChg>
      <pc:sldChg chg="addSp delSp modSp add del mod">
        <pc:chgData name="Colby Light" userId="98a18096-1d50-45a2-9179-661ce34732c3" providerId="ADAL" clId="{3B05881F-4DB3-4350-86F4-823D828EDF92}" dt="2025-10-29T14:17:53.950" v="460" actId="47"/>
        <pc:sldMkLst>
          <pc:docMk/>
          <pc:sldMk cId="2503150632" sldId="2799"/>
        </pc:sldMkLst>
      </pc:sldChg>
      <pc:sldChg chg="add del">
        <pc:chgData name="Colby Light" userId="98a18096-1d50-45a2-9179-661ce34732c3" providerId="ADAL" clId="{3B05881F-4DB3-4350-86F4-823D828EDF92}" dt="2025-10-29T14:19:34.101" v="496" actId="47"/>
        <pc:sldMkLst>
          <pc:docMk/>
          <pc:sldMk cId="3021993189" sldId="2799"/>
        </pc:sldMkLst>
      </pc:sldChg>
      <pc:sldChg chg="addSp delSp modSp add del mod">
        <pc:chgData name="Colby Light" userId="98a18096-1d50-45a2-9179-661ce34732c3" providerId="ADAL" clId="{3B05881F-4DB3-4350-86F4-823D828EDF92}" dt="2025-10-29T15:25:27.832" v="699" actId="47"/>
        <pc:sldMkLst>
          <pc:docMk/>
          <pc:sldMk cId="2598818178" sldId="2800"/>
        </pc:sldMkLst>
      </pc:sldChg>
      <pc:sldChg chg="add ord modNotesTx">
        <pc:chgData name="Colby Light" userId="98a18096-1d50-45a2-9179-661ce34732c3" providerId="ADAL" clId="{3B05881F-4DB3-4350-86F4-823D828EDF92}" dt="2025-11-03T11:28:23.762" v="3042" actId="20577"/>
        <pc:sldMkLst>
          <pc:docMk/>
          <pc:sldMk cId="1831927151" sldId="2801"/>
        </pc:sldMkLst>
      </pc:sldChg>
      <pc:sldChg chg="addSp delSp modSp add del mod addAnim delAnim modAnim">
        <pc:chgData name="Colby Light" userId="98a18096-1d50-45a2-9179-661ce34732c3" providerId="ADAL" clId="{3B05881F-4DB3-4350-86F4-823D828EDF92}" dt="2025-10-29T15:18:21.678" v="665" actId="47"/>
        <pc:sldMkLst>
          <pc:docMk/>
          <pc:sldMk cId="2431930429" sldId="2802"/>
        </pc:sldMkLst>
      </pc:sldChg>
      <pc:sldChg chg="addSp delSp modSp add mod modTransition delAnim modAnim modNotesTx">
        <pc:chgData name="Colby Light" userId="98a18096-1d50-45a2-9179-661ce34732c3" providerId="ADAL" clId="{3B05881F-4DB3-4350-86F4-823D828EDF92}" dt="2025-11-13T09:11:35.963" v="7982"/>
        <pc:sldMkLst>
          <pc:docMk/>
          <pc:sldMk cId="1446529302" sldId="2803"/>
        </pc:sldMkLst>
        <pc:spChg chg="add mod">
          <ac:chgData name="Colby Light" userId="98a18096-1d50-45a2-9179-661ce34732c3" providerId="ADAL" clId="{3B05881F-4DB3-4350-86F4-823D828EDF92}" dt="2025-11-13T09:06:33.899" v="7974" actId="1035"/>
          <ac:spMkLst>
            <pc:docMk/>
            <pc:sldMk cId="1446529302" sldId="2803"/>
            <ac:spMk id="12" creationId="{9FE521A6-8744-B79A-D9A9-48EF20073F57}"/>
          </ac:spMkLst>
        </pc:spChg>
        <pc:spChg chg="add del mod">
          <ac:chgData name="Colby Light" userId="98a18096-1d50-45a2-9179-661ce34732c3" providerId="ADAL" clId="{3B05881F-4DB3-4350-86F4-823D828EDF92}" dt="2025-11-13T09:10:54.815" v="7977" actId="478"/>
          <ac:spMkLst>
            <pc:docMk/>
            <pc:sldMk cId="1446529302" sldId="2803"/>
            <ac:spMk id="13" creationId="{59FE7B29-B6F0-DC4E-9CEF-B00CDE85257F}"/>
          </ac:spMkLst>
        </pc:spChg>
        <pc:spChg chg="add del mod">
          <ac:chgData name="Colby Light" userId="98a18096-1d50-45a2-9179-661ce34732c3" providerId="ADAL" clId="{3B05881F-4DB3-4350-86F4-823D828EDF92}" dt="2025-11-13T09:00:50.936" v="7961" actId="478"/>
          <ac:spMkLst>
            <pc:docMk/>
            <pc:sldMk cId="1446529302" sldId="2803"/>
            <ac:spMk id="14" creationId="{631F2D7F-99BC-053D-AF54-BA6FE3AD837D}"/>
          </ac:spMkLst>
        </pc:spChg>
        <pc:spChg chg="add mod">
          <ac:chgData name="Colby Light" userId="98a18096-1d50-45a2-9179-661ce34732c3" providerId="ADAL" clId="{3B05881F-4DB3-4350-86F4-823D828EDF92}" dt="2025-10-29T15:25:17.376" v="698"/>
          <ac:spMkLst>
            <pc:docMk/>
            <pc:sldMk cId="1446529302" sldId="2803"/>
            <ac:spMk id="15" creationId="{EE279718-C813-13A5-B49F-E0D2F9304E40}"/>
          </ac:spMkLst>
        </pc:spChg>
        <pc:spChg chg="add mod">
          <ac:chgData name="Colby Light" userId="98a18096-1d50-45a2-9179-661ce34732c3" providerId="ADAL" clId="{3B05881F-4DB3-4350-86F4-823D828EDF92}" dt="2025-10-29T15:25:17.376" v="698"/>
          <ac:spMkLst>
            <pc:docMk/>
            <pc:sldMk cId="1446529302" sldId="2803"/>
            <ac:spMk id="16" creationId="{406B31D6-DA52-9B9A-6750-915276025DBA}"/>
          </ac:spMkLst>
        </pc:spChg>
        <pc:spChg chg="add mod">
          <ac:chgData name="Colby Light" userId="98a18096-1d50-45a2-9179-661ce34732c3" providerId="ADAL" clId="{3B05881F-4DB3-4350-86F4-823D828EDF92}" dt="2025-10-29T15:25:17.376" v="698"/>
          <ac:spMkLst>
            <pc:docMk/>
            <pc:sldMk cId="1446529302" sldId="2803"/>
            <ac:spMk id="17" creationId="{D781E43E-0FB7-C4E9-D751-2BC89981024B}"/>
          </ac:spMkLst>
        </pc:spChg>
        <pc:picChg chg="mod">
          <ac:chgData name="Colby Light" userId="98a18096-1d50-45a2-9179-661ce34732c3" providerId="ADAL" clId="{3B05881F-4DB3-4350-86F4-823D828EDF92}" dt="2025-10-29T15:07:41.815" v="605" actId="1076"/>
          <ac:picMkLst>
            <pc:docMk/>
            <pc:sldMk cId="1446529302" sldId="2803"/>
            <ac:picMk id="86" creationId="{573F7057-3E8D-5E9B-F658-35EF1C95CEC7}"/>
          </ac:picMkLst>
        </pc:picChg>
        <pc:cxnChg chg="add mod">
          <ac:chgData name="Colby Light" userId="98a18096-1d50-45a2-9179-661ce34732c3" providerId="ADAL" clId="{3B05881F-4DB3-4350-86F4-823D828EDF92}" dt="2025-10-29T15:12:27.608" v="632"/>
          <ac:cxnSpMkLst>
            <pc:docMk/>
            <pc:sldMk cId="1446529302" sldId="2803"/>
            <ac:cxnSpMk id="3" creationId="{7F2FFC23-CC6F-B651-91C3-168B0D48F5CB}"/>
          </ac:cxnSpMkLst>
        </pc:cxnChg>
        <pc:cxnChg chg="add mod">
          <ac:chgData name="Colby Light" userId="98a18096-1d50-45a2-9179-661ce34732c3" providerId="ADAL" clId="{3B05881F-4DB3-4350-86F4-823D828EDF92}" dt="2025-10-29T15:38:09.414" v="708" actId="14100"/>
          <ac:cxnSpMkLst>
            <pc:docMk/>
            <pc:sldMk cId="1446529302" sldId="2803"/>
            <ac:cxnSpMk id="4" creationId="{B7ADAED9-5EC9-3821-89CE-49C581CAB590}"/>
          </ac:cxnSpMkLst>
        </pc:cxnChg>
        <pc:cxnChg chg="add mod">
          <ac:chgData name="Colby Light" userId="98a18096-1d50-45a2-9179-661ce34732c3" providerId="ADAL" clId="{3B05881F-4DB3-4350-86F4-823D828EDF92}" dt="2025-11-13T08:53:19.093" v="7953" actId="14100"/>
          <ac:cxnSpMkLst>
            <pc:docMk/>
            <pc:sldMk cId="1446529302" sldId="2803"/>
            <ac:cxnSpMk id="8" creationId="{48AEE5BD-24FF-27F7-02DB-358B2049BA3C}"/>
          </ac:cxnSpMkLst>
        </pc:cxnChg>
        <pc:cxnChg chg="add mod">
          <ac:chgData name="Colby Light" userId="98a18096-1d50-45a2-9179-661ce34732c3" providerId="ADAL" clId="{3B05881F-4DB3-4350-86F4-823D828EDF92}" dt="2025-11-13T08:53:28.812" v="7955" actId="14100"/>
          <ac:cxnSpMkLst>
            <pc:docMk/>
            <pc:sldMk cId="1446529302" sldId="2803"/>
            <ac:cxnSpMk id="9" creationId="{3909F724-258E-6718-056D-47D84D866141}"/>
          </ac:cxnSpMkLst>
        </pc:cxnChg>
      </pc:sldChg>
      <pc:sldChg chg="addSp delSp modSp add mod modTransition delAnim modAnim modNotesTx">
        <pc:chgData name="Colby Light" userId="98a18096-1d50-45a2-9179-661ce34732c3" providerId="ADAL" clId="{3B05881F-4DB3-4350-86F4-823D828EDF92}" dt="2025-11-13T10:52:47.668" v="9467" actId="20577"/>
        <pc:sldMkLst>
          <pc:docMk/>
          <pc:sldMk cId="448525828" sldId="2804"/>
        </pc:sldMkLst>
        <pc:picChg chg="add mod">
          <ac:chgData name="Colby Light" userId="98a18096-1d50-45a2-9179-661ce34732c3" providerId="ADAL" clId="{3B05881F-4DB3-4350-86F4-823D828EDF92}" dt="2025-10-29T15:41:03.085" v="713" actId="1076"/>
          <ac:picMkLst>
            <pc:docMk/>
            <pc:sldMk cId="448525828" sldId="2804"/>
            <ac:picMk id="13" creationId="{A228A1D3-295B-D44E-B91E-069103A29A89}"/>
          </ac:picMkLst>
        </pc:picChg>
        <pc:picChg chg="add mod">
          <ac:chgData name="Colby Light" userId="98a18096-1d50-45a2-9179-661ce34732c3" providerId="ADAL" clId="{3B05881F-4DB3-4350-86F4-823D828EDF92}" dt="2025-10-29T15:51:31.851" v="739" actId="14100"/>
          <ac:picMkLst>
            <pc:docMk/>
            <pc:sldMk cId="448525828" sldId="2804"/>
            <ac:picMk id="20" creationId="{35450B24-0A13-5F84-2235-5553FB6B0671}"/>
          </ac:picMkLst>
        </pc:picChg>
        <pc:picChg chg="mod">
          <ac:chgData name="Colby Light" userId="98a18096-1d50-45a2-9179-661ce34732c3" providerId="ADAL" clId="{3B05881F-4DB3-4350-86F4-823D828EDF92}" dt="2025-10-29T15:46:14.200" v="721" actId="1076"/>
          <ac:picMkLst>
            <pc:docMk/>
            <pc:sldMk cId="448525828" sldId="2804"/>
            <ac:picMk id="48" creationId="{815BE084-98FE-A3C1-AC8E-7967A4578682}"/>
          </ac:picMkLst>
        </pc:picChg>
        <pc:cxnChg chg="del mod">
          <ac:chgData name="Colby Light" userId="98a18096-1d50-45a2-9179-661ce34732c3" providerId="ADAL" clId="{3B05881F-4DB3-4350-86F4-823D828EDF92}" dt="2025-11-13T08:59:44.301" v="7956" actId="478"/>
          <ac:cxnSpMkLst>
            <pc:docMk/>
            <pc:sldMk cId="448525828" sldId="2804"/>
            <ac:cxnSpMk id="8" creationId="{89B8C3ED-4C85-E9EA-BF0C-D96D79515926}"/>
          </ac:cxnSpMkLst>
        </pc:cxnChg>
        <pc:cxnChg chg="del mod">
          <ac:chgData name="Colby Light" userId="98a18096-1d50-45a2-9179-661ce34732c3" providerId="ADAL" clId="{3B05881F-4DB3-4350-86F4-823D828EDF92}" dt="2025-11-13T08:59:46.952" v="7958" actId="478"/>
          <ac:cxnSpMkLst>
            <pc:docMk/>
            <pc:sldMk cId="448525828" sldId="2804"/>
            <ac:cxnSpMk id="9" creationId="{CDF72223-51AD-8F11-DBFD-F0B3B81FD8C1}"/>
          </ac:cxnSpMkLst>
        </pc:cxnChg>
        <pc:cxnChg chg="add mod">
          <ac:chgData name="Colby Light" userId="98a18096-1d50-45a2-9179-661ce34732c3" providerId="ADAL" clId="{3B05881F-4DB3-4350-86F4-823D828EDF92}" dt="2025-11-13T08:59:44.819" v="7957"/>
          <ac:cxnSpMkLst>
            <pc:docMk/>
            <pc:sldMk cId="448525828" sldId="2804"/>
            <ac:cxnSpMk id="22" creationId="{C885421B-7894-C4F0-FF87-1147B396DA63}"/>
          </ac:cxnSpMkLst>
        </pc:cxnChg>
        <pc:cxnChg chg="add mod">
          <ac:chgData name="Colby Light" userId="98a18096-1d50-45a2-9179-661ce34732c3" providerId="ADAL" clId="{3B05881F-4DB3-4350-86F4-823D828EDF92}" dt="2025-11-13T08:59:53.444" v="7959"/>
          <ac:cxnSpMkLst>
            <pc:docMk/>
            <pc:sldMk cId="448525828" sldId="2804"/>
            <ac:cxnSpMk id="23" creationId="{6479CAB8-E4D4-3E04-3B25-16D42D2E744B}"/>
          </ac:cxnSpMkLst>
        </pc:cxnChg>
      </pc:sldChg>
      <pc:sldChg chg="addSp delSp modSp add mod modTransition modAnim modNotesTx">
        <pc:chgData name="Colby Light" userId="98a18096-1d50-45a2-9179-661ce34732c3" providerId="ADAL" clId="{3B05881F-4DB3-4350-86F4-823D828EDF92}" dt="2025-11-13T09:03:41.995" v="7973"/>
        <pc:sldMkLst>
          <pc:docMk/>
          <pc:sldMk cId="953029117" sldId="2805"/>
        </pc:sldMkLst>
        <pc:picChg chg="mod">
          <ac:chgData name="Colby Light" userId="98a18096-1d50-45a2-9179-661ce34732c3" providerId="ADAL" clId="{3B05881F-4DB3-4350-86F4-823D828EDF92}" dt="2025-10-29T15:52:18.102" v="741" actId="1076"/>
          <ac:picMkLst>
            <pc:docMk/>
            <pc:sldMk cId="953029117" sldId="2805"/>
            <ac:picMk id="20" creationId="{F4DD664B-5B68-A5D6-73CC-D1E8FFD5D6E5}"/>
          </ac:picMkLst>
        </pc:picChg>
        <pc:cxnChg chg="del">
          <ac:chgData name="Colby Light" userId="98a18096-1d50-45a2-9179-661ce34732c3" providerId="ADAL" clId="{3B05881F-4DB3-4350-86F4-823D828EDF92}" dt="2025-11-13T09:01:11.726" v="7963" actId="478"/>
          <ac:cxnSpMkLst>
            <pc:docMk/>
            <pc:sldMk cId="953029117" sldId="2805"/>
            <ac:cxnSpMk id="8" creationId="{694B2B8B-E7A2-2FCF-78B4-989ABE93058B}"/>
          </ac:cxnSpMkLst>
        </pc:cxnChg>
        <pc:cxnChg chg="del">
          <ac:chgData name="Colby Light" userId="98a18096-1d50-45a2-9179-661ce34732c3" providerId="ADAL" clId="{3B05881F-4DB3-4350-86F4-823D828EDF92}" dt="2025-11-13T09:01:13.576" v="7964" actId="478"/>
          <ac:cxnSpMkLst>
            <pc:docMk/>
            <pc:sldMk cId="953029117" sldId="2805"/>
            <ac:cxnSpMk id="9" creationId="{28B59B8D-8347-E5C5-164C-BCDEB9C92EF7}"/>
          </ac:cxnSpMkLst>
        </pc:cxnChg>
        <pc:cxnChg chg="add mod">
          <ac:chgData name="Colby Light" userId="98a18096-1d50-45a2-9179-661ce34732c3" providerId="ADAL" clId="{3B05881F-4DB3-4350-86F4-823D828EDF92}" dt="2025-11-13T09:01:22.850" v="7965"/>
          <ac:cxnSpMkLst>
            <pc:docMk/>
            <pc:sldMk cId="953029117" sldId="2805"/>
            <ac:cxnSpMk id="10" creationId="{402B6EC6-548C-197C-0CFF-103705BCF272}"/>
          </ac:cxnSpMkLst>
        </pc:cxnChg>
        <pc:cxnChg chg="add mod">
          <ac:chgData name="Colby Light" userId="98a18096-1d50-45a2-9179-661ce34732c3" providerId="ADAL" clId="{3B05881F-4DB3-4350-86F4-823D828EDF92}" dt="2025-11-13T09:01:22.850" v="7965"/>
          <ac:cxnSpMkLst>
            <pc:docMk/>
            <pc:sldMk cId="953029117" sldId="2805"/>
            <ac:cxnSpMk id="11" creationId="{7C2535F3-B81E-6FA4-B636-B37833F513E8}"/>
          </ac:cxnSpMkLst>
        </pc:cxnChg>
      </pc:sldChg>
      <pc:sldChg chg="add del modNotesTx">
        <pc:chgData name="Colby Light" userId="98a18096-1d50-45a2-9179-661ce34732c3" providerId="ADAL" clId="{3B05881F-4DB3-4350-86F4-823D828EDF92}" dt="2025-11-13T06:30:23.601" v="7647" actId="47"/>
        <pc:sldMkLst>
          <pc:docMk/>
          <pc:sldMk cId="4292908827" sldId="2806"/>
        </pc:sldMkLst>
      </pc:sldChg>
      <pc:sldChg chg="addSp delSp modSp add mod">
        <pc:chgData name="Colby Light" userId="98a18096-1d50-45a2-9179-661ce34732c3" providerId="ADAL" clId="{3B05881F-4DB3-4350-86F4-823D828EDF92}" dt="2025-11-13T09:57:14.818" v="8057" actId="20577"/>
        <pc:sldMkLst>
          <pc:docMk/>
          <pc:sldMk cId="1944978930" sldId="2807"/>
        </pc:sldMkLst>
        <pc:spChg chg="del mod">
          <ac:chgData name="Colby Light" userId="98a18096-1d50-45a2-9179-661ce34732c3" providerId="ADAL" clId="{3B05881F-4DB3-4350-86F4-823D828EDF92}" dt="2025-11-13T09:48:46.413" v="7991" actId="478"/>
          <ac:spMkLst>
            <pc:docMk/>
            <pc:sldMk cId="1944978930" sldId="2807"/>
            <ac:spMk id="2" creationId="{851A47BF-AF91-27D7-E46E-759AE4C1C5D3}"/>
          </ac:spMkLst>
        </pc:spChg>
        <pc:spChg chg="mod">
          <ac:chgData name="Colby Light" userId="98a18096-1d50-45a2-9179-661ce34732c3" providerId="ADAL" clId="{3B05881F-4DB3-4350-86F4-823D828EDF92}" dt="2025-11-13T09:57:07.733" v="8052" actId="14100"/>
          <ac:spMkLst>
            <pc:docMk/>
            <pc:sldMk cId="1944978930" sldId="2807"/>
            <ac:spMk id="3" creationId="{3A8937AE-CEA3-7DE0-F18B-7E405307881D}"/>
          </ac:spMkLst>
        </pc:spChg>
        <pc:spChg chg="del">
          <ac:chgData name="Colby Light" userId="98a18096-1d50-45a2-9179-661ce34732c3" providerId="ADAL" clId="{3B05881F-4DB3-4350-86F4-823D828EDF92}" dt="2025-11-13T09:48:33.448" v="7987" actId="478"/>
          <ac:spMkLst>
            <pc:docMk/>
            <pc:sldMk cId="1944978930" sldId="2807"/>
            <ac:spMk id="4" creationId="{EAD34216-DD42-E22E-44E0-8FAEE8302AF6}"/>
          </ac:spMkLst>
        </pc:spChg>
        <pc:spChg chg="mod">
          <ac:chgData name="Colby Light" userId="98a18096-1d50-45a2-9179-661ce34732c3" providerId="ADAL" clId="{3B05881F-4DB3-4350-86F4-823D828EDF92}" dt="2025-11-13T09:57:14.818" v="8057" actId="20577"/>
          <ac:spMkLst>
            <pc:docMk/>
            <pc:sldMk cId="1944978930" sldId="2807"/>
            <ac:spMk id="8" creationId="{07DB554A-4099-B2C7-0F38-5F5E282D2ABD}"/>
          </ac:spMkLst>
        </pc:spChg>
        <pc:spChg chg="add del mod">
          <ac:chgData name="Colby Light" userId="98a18096-1d50-45a2-9179-661ce34732c3" providerId="ADAL" clId="{3B05881F-4DB3-4350-86F4-823D828EDF92}" dt="2025-11-13T09:48:35.477" v="7988" actId="478"/>
          <ac:spMkLst>
            <pc:docMk/>
            <pc:sldMk cId="1944978930" sldId="2807"/>
            <ac:spMk id="12" creationId="{52CCA54C-8E1F-C0E3-1624-949E3395C1F6}"/>
          </ac:spMkLst>
        </pc:spChg>
        <pc:spChg chg="add del mod">
          <ac:chgData name="Colby Light" userId="98a18096-1d50-45a2-9179-661ce34732c3" providerId="ADAL" clId="{3B05881F-4DB3-4350-86F4-823D828EDF92}" dt="2025-11-13T09:48:51.113" v="7992" actId="478"/>
          <ac:spMkLst>
            <pc:docMk/>
            <pc:sldMk cId="1944978930" sldId="2807"/>
            <ac:spMk id="14" creationId="{4D598DCA-6017-62DA-C4DC-06D7EBF81D7F}"/>
          </ac:spMkLst>
        </pc:spChg>
        <pc:spChg chg="add mod">
          <ac:chgData name="Colby Light" userId="98a18096-1d50-45a2-9179-661ce34732c3" providerId="ADAL" clId="{3B05881F-4DB3-4350-86F4-823D828EDF92}" dt="2025-11-13T09:52:47.213" v="8037" actId="1076"/>
          <ac:spMkLst>
            <pc:docMk/>
            <pc:sldMk cId="1944978930" sldId="2807"/>
            <ac:spMk id="17" creationId="{A2B7B6E5-F173-D580-D25E-BC71DA448D84}"/>
          </ac:spMkLst>
        </pc:spChg>
        <pc:spChg chg="add mod">
          <ac:chgData name="Colby Light" userId="98a18096-1d50-45a2-9179-661ce34732c3" providerId="ADAL" clId="{3B05881F-4DB3-4350-86F4-823D828EDF92}" dt="2025-11-13T09:52:52.790" v="8038" actId="1076"/>
          <ac:spMkLst>
            <pc:docMk/>
            <pc:sldMk cId="1944978930" sldId="2807"/>
            <ac:spMk id="18" creationId="{B7F22902-4A1B-43E3-7960-E94078A2ED22}"/>
          </ac:spMkLst>
        </pc:spChg>
        <pc:spChg chg="add mod">
          <ac:chgData name="Colby Light" userId="98a18096-1d50-45a2-9179-661ce34732c3" providerId="ADAL" clId="{3B05881F-4DB3-4350-86F4-823D828EDF92}" dt="2025-11-13T09:53:16.893" v="8050" actId="1076"/>
          <ac:spMkLst>
            <pc:docMk/>
            <pc:sldMk cId="1944978930" sldId="2807"/>
            <ac:spMk id="19" creationId="{AA0DD826-0F9B-9419-4FC6-867EB5D8847B}"/>
          </ac:spMkLst>
        </pc:spChg>
        <pc:picChg chg="add del mod">
          <ac:chgData name="Colby Light" userId="98a18096-1d50-45a2-9179-661ce34732c3" providerId="ADAL" clId="{3B05881F-4DB3-4350-86F4-823D828EDF92}" dt="2025-11-13T09:49:44.407" v="7997" actId="478"/>
          <ac:picMkLst>
            <pc:docMk/>
            <pc:sldMk cId="1944978930" sldId="2807"/>
            <ac:picMk id="10" creationId="{906B93FE-2133-88D9-5AF9-E90D4E01D7BA}"/>
          </ac:picMkLst>
        </pc:picChg>
        <pc:picChg chg="add mod">
          <ac:chgData name="Colby Light" userId="98a18096-1d50-45a2-9179-661ce34732c3" providerId="ADAL" clId="{3B05881F-4DB3-4350-86F4-823D828EDF92}" dt="2025-11-13T09:52:57.196" v="8041" actId="1076"/>
          <ac:picMkLst>
            <pc:docMk/>
            <pc:sldMk cId="1944978930" sldId="2807"/>
            <ac:picMk id="16" creationId="{A0ECFD56-3EFF-8952-48D0-9830A730609E}"/>
          </ac:picMkLst>
        </pc:picChg>
      </pc:sldChg>
      <pc:sldChg chg="addSp delSp modSp add mod delAnim modAnim modNotesTx">
        <pc:chgData name="Colby Light" userId="98a18096-1d50-45a2-9179-661ce34732c3" providerId="ADAL" clId="{3B05881F-4DB3-4350-86F4-823D828EDF92}" dt="2025-11-12T10:30:36.640" v="7627" actId="20577"/>
        <pc:sldMkLst>
          <pc:docMk/>
          <pc:sldMk cId="277238823" sldId="2808"/>
        </pc:sldMkLst>
        <pc:spChg chg="mod">
          <ac:chgData name="Colby Light" userId="98a18096-1d50-45a2-9179-661ce34732c3" providerId="ADAL" clId="{3B05881F-4DB3-4350-86F4-823D828EDF92}" dt="2025-11-12T10:30:36.640" v="7627" actId="20577"/>
          <ac:spMkLst>
            <pc:docMk/>
            <pc:sldMk cId="277238823" sldId="2808"/>
            <ac:spMk id="24" creationId="{BA369A3B-83C6-4615-6C9C-8E45546883F4}"/>
          </ac:spMkLst>
        </pc:spChg>
        <pc:spChg chg="mod">
          <ac:chgData name="Colby Light" userId="98a18096-1d50-45a2-9179-661ce34732c3" providerId="ADAL" clId="{3B05881F-4DB3-4350-86F4-823D828EDF92}" dt="2025-11-07T12:09:12.076" v="4185" actId="14100"/>
          <ac:spMkLst>
            <pc:docMk/>
            <pc:sldMk cId="277238823" sldId="2808"/>
            <ac:spMk id="73" creationId="{DCECBF14-78D8-F461-4E15-9CDAA04CF916}"/>
          </ac:spMkLst>
        </pc:spChg>
        <pc:spChg chg="add mod">
          <ac:chgData name="Colby Light" userId="98a18096-1d50-45a2-9179-661ce34732c3" providerId="ADAL" clId="{3B05881F-4DB3-4350-86F4-823D828EDF92}" dt="2025-11-07T12:10:56.444" v="4209" actId="1076"/>
          <ac:spMkLst>
            <pc:docMk/>
            <pc:sldMk cId="277238823" sldId="2808"/>
            <ac:spMk id="82" creationId="{2212C372-BD0A-6BD4-6B65-CB71B2345FB6}"/>
          </ac:spMkLst>
        </pc:spChg>
        <pc:picChg chg="add mod ord modCrop">
          <ac:chgData name="Colby Light" userId="98a18096-1d50-45a2-9179-661ce34732c3" providerId="ADAL" clId="{3B05881F-4DB3-4350-86F4-823D828EDF92}" dt="2025-11-07T12:08:55.424" v="4183" actId="1076"/>
          <ac:picMkLst>
            <pc:docMk/>
            <pc:sldMk cId="277238823" sldId="2808"/>
            <ac:picMk id="13" creationId="{51D81E1A-9CCD-D79B-DF3F-E29BC29F9F00}"/>
          </ac:picMkLst>
        </pc:picChg>
        <pc:picChg chg="add mod">
          <ac:chgData name="Colby Light" userId="98a18096-1d50-45a2-9179-661ce34732c3" providerId="ADAL" clId="{3B05881F-4DB3-4350-86F4-823D828EDF92}" dt="2025-11-07T12:08:55.424" v="4183" actId="1076"/>
          <ac:picMkLst>
            <pc:docMk/>
            <pc:sldMk cId="277238823" sldId="2808"/>
            <ac:picMk id="35" creationId="{F47F7414-6D3A-6E49-6CDA-7835C5FBBE57}"/>
          </ac:picMkLst>
        </pc:picChg>
        <pc:cxnChg chg="mod">
          <ac:chgData name="Colby Light" userId="98a18096-1d50-45a2-9179-661ce34732c3" providerId="ADAL" clId="{3B05881F-4DB3-4350-86F4-823D828EDF92}" dt="2025-11-07T12:08:55.424" v="4183" actId="1076"/>
          <ac:cxnSpMkLst>
            <pc:docMk/>
            <pc:sldMk cId="277238823" sldId="2808"/>
            <ac:cxnSpMk id="16" creationId="{70D52723-8CA2-6FD2-61B3-E4710503EDCE}"/>
          </ac:cxnSpMkLst>
        </pc:cxnChg>
        <pc:cxnChg chg="add mod">
          <ac:chgData name="Colby Light" userId="98a18096-1d50-45a2-9179-661ce34732c3" providerId="ADAL" clId="{3B05881F-4DB3-4350-86F4-823D828EDF92}" dt="2025-11-07T12:08:55.424" v="4183" actId="1076"/>
          <ac:cxnSpMkLst>
            <pc:docMk/>
            <pc:sldMk cId="277238823" sldId="2808"/>
            <ac:cxnSpMk id="36" creationId="{380039A4-CF3B-9D2E-84DB-836D7F6A7FA9}"/>
          </ac:cxnSpMkLst>
        </pc:cxnChg>
        <pc:cxnChg chg="add mod">
          <ac:chgData name="Colby Light" userId="98a18096-1d50-45a2-9179-661ce34732c3" providerId="ADAL" clId="{3B05881F-4DB3-4350-86F4-823D828EDF92}" dt="2025-11-07T12:08:55.424" v="4183" actId="1076"/>
          <ac:cxnSpMkLst>
            <pc:docMk/>
            <pc:sldMk cId="277238823" sldId="2808"/>
            <ac:cxnSpMk id="37" creationId="{7EAD9C5C-1034-385F-B40F-ECEEA2702629}"/>
          </ac:cxnSpMkLst>
        </pc:cxnChg>
        <pc:cxnChg chg="add mod">
          <ac:chgData name="Colby Light" userId="98a18096-1d50-45a2-9179-661ce34732c3" providerId="ADAL" clId="{3B05881F-4DB3-4350-86F4-823D828EDF92}" dt="2025-11-07T12:08:55.424" v="4183" actId="1076"/>
          <ac:cxnSpMkLst>
            <pc:docMk/>
            <pc:sldMk cId="277238823" sldId="2808"/>
            <ac:cxnSpMk id="38" creationId="{A8C14910-DFE3-C131-BE5D-075845B0F9B4}"/>
          </ac:cxnSpMkLst>
        </pc:cxnChg>
        <pc:cxnChg chg="add mod">
          <ac:chgData name="Colby Light" userId="98a18096-1d50-45a2-9179-661ce34732c3" providerId="ADAL" clId="{3B05881F-4DB3-4350-86F4-823D828EDF92}" dt="2025-11-07T12:08:55.424" v="4183" actId="1076"/>
          <ac:cxnSpMkLst>
            <pc:docMk/>
            <pc:sldMk cId="277238823" sldId="2808"/>
            <ac:cxnSpMk id="74" creationId="{327D93A9-40CD-729E-5E16-4456B33B13F1}"/>
          </ac:cxnSpMkLst>
        </pc:cxnChg>
        <pc:cxnChg chg="add mod">
          <ac:chgData name="Colby Light" userId="98a18096-1d50-45a2-9179-661ce34732c3" providerId="ADAL" clId="{3B05881F-4DB3-4350-86F4-823D828EDF92}" dt="2025-11-07T12:02:37.598" v="4126" actId="14100"/>
          <ac:cxnSpMkLst>
            <pc:docMk/>
            <pc:sldMk cId="277238823" sldId="2808"/>
            <ac:cxnSpMk id="77" creationId="{43A73A9A-96DA-5DC5-149C-0D1819058B1C}"/>
          </ac:cxnSpMkLst>
        </pc:cxnChg>
        <pc:cxnChg chg="add del mod">
          <ac:chgData name="Colby Light" userId="98a18096-1d50-45a2-9179-661ce34732c3" providerId="ADAL" clId="{3B05881F-4DB3-4350-86F4-823D828EDF92}" dt="2025-11-07T12:08:55.424" v="4183" actId="1076"/>
          <ac:cxnSpMkLst>
            <pc:docMk/>
            <pc:sldMk cId="277238823" sldId="2808"/>
            <ac:cxnSpMk id="109" creationId="{265AE524-D79E-94B2-F13E-1E908E1F5B74}"/>
          </ac:cxnSpMkLst>
        </pc:cxnChg>
        <pc:cxnChg chg="add del mod">
          <ac:chgData name="Colby Light" userId="98a18096-1d50-45a2-9179-661ce34732c3" providerId="ADAL" clId="{3B05881F-4DB3-4350-86F4-823D828EDF92}" dt="2025-11-07T12:08:55.424" v="4183" actId="1076"/>
          <ac:cxnSpMkLst>
            <pc:docMk/>
            <pc:sldMk cId="277238823" sldId="2808"/>
            <ac:cxnSpMk id="110" creationId="{46FD6F4D-A51C-12E0-2D43-9787A6BA09F5}"/>
          </ac:cxnSpMkLst>
        </pc:cxnChg>
        <pc:cxnChg chg="mod">
          <ac:chgData name="Colby Light" userId="98a18096-1d50-45a2-9179-661ce34732c3" providerId="ADAL" clId="{3B05881F-4DB3-4350-86F4-823D828EDF92}" dt="2025-11-07T12:08:55.424" v="4183" actId="1076"/>
          <ac:cxnSpMkLst>
            <pc:docMk/>
            <pc:sldMk cId="277238823" sldId="2808"/>
            <ac:cxnSpMk id="134" creationId="{02070264-6BB3-6279-4830-87D03E2B31AF}"/>
          </ac:cxnSpMkLst>
        </pc:cxnChg>
      </pc:sldChg>
      <pc:sldChg chg="addSp delSp modSp add mod delAnim modAnim modNotesTx">
        <pc:chgData name="Colby Light" userId="98a18096-1d50-45a2-9179-661ce34732c3" providerId="ADAL" clId="{3B05881F-4DB3-4350-86F4-823D828EDF92}" dt="2025-11-12T09:54:29.268" v="6272" actId="20577"/>
        <pc:sldMkLst>
          <pc:docMk/>
          <pc:sldMk cId="1980444618" sldId="2809"/>
        </pc:sldMkLst>
        <pc:spChg chg="mod">
          <ac:chgData name="Colby Light" userId="98a18096-1d50-45a2-9179-661ce34732c3" providerId="ADAL" clId="{3B05881F-4DB3-4350-86F4-823D828EDF92}" dt="2025-11-12T09:50:53.495" v="6082" actId="20577"/>
          <ac:spMkLst>
            <pc:docMk/>
            <pc:sldMk cId="1980444618" sldId="2809"/>
            <ac:spMk id="3" creationId="{65B75DE4-931D-2E36-5F98-8F41DA12BEB6}"/>
          </ac:spMkLst>
        </pc:spChg>
        <pc:spChg chg="mod">
          <ac:chgData name="Colby Light" userId="98a18096-1d50-45a2-9179-661ce34732c3" providerId="ADAL" clId="{3B05881F-4DB3-4350-86F4-823D828EDF92}" dt="2025-11-07T12:34:47.369" v="4787" actId="20577"/>
          <ac:spMkLst>
            <pc:docMk/>
            <pc:sldMk cId="1980444618" sldId="2809"/>
            <ac:spMk id="4" creationId="{B9EF1E99-8353-279A-F04A-947DDC95DC08}"/>
          </ac:spMkLst>
        </pc:spChg>
        <pc:spChg chg="mod">
          <ac:chgData name="Colby Light" userId="98a18096-1d50-45a2-9179-661ce34732c3" providerId="ADAL" clId="{3B05881F-4DB3-4350-86F4-823D828EDF92}" dt="2025-11-07T13:11:21.773" v="4987" actId="1076"/>
          <ac:spMkLst>
            <pc:docMk/>
            <pc:sldMk cId="1980444618" sldId="2809"/>
            <ac:spMk id="5" creationId="{C06FE6B5-DDBC-584C-61B5-F2F890047B53}"/>
          </ac:spMkLst>
        </pc:spChg>
        <pc:spChg chg="mod">
          <ac:chgData name="Colby Light" userId="98a18096-1d50-45a2-9179-661ce34732c3" providerId="ADAL" clId="{3B05881F-4DB3-4350-86F4-823D828EDF92}" dt="2025-11-07T13:11:21.773" v="4987" actId="1076"/>
          <ac:spMkLst>
            <pc:docMk/>
            <pc:sldMk cId="1980444618" sldId="2809"/>
            <ac:spMk id="6" creationId="{653C38F5-3F09-CD08-C420-15608B508FC6}"/>
          </ac:spMkLst>
        </pc:spChg>
        <pc:spChg chg="mod">
          <ac:chgData name="Colby Light" userId="98a18096-1d50-45a2-9179-661ce34732c3" providerId="ADAL" clId="{3B05881F-4DB3-4350-86F4-823D828EDF92}" dt="2025-11-07T13:11:21.773" v="4987" actId="1076"/>
          <ac:spMkLst>
            <pc:docMk/>
            <pc:sldMk cId="1980444618" sldId="2809"/>
            <ac:spMk id="7" creationId="{D6631F5A-6C54-74E7-A864-0097ACB9D52D}"/>
          </ac:spMkLst>
        </pc:spChg>
        <pc:spChg chg="add mod">
          <ac:chgData name="Colby Light" userId="98a18096-1d50-45a2-9179-661ce34732c3" providerId="ADAL" clId="{3B05881F-4DB3-4350-86F4-823D828EDF92}" dt="2025-11-07T13:11:21.773" v="4987" actId="1076"/>
          <ac:spMkLst>
            <pc:docMk/>
            <pc:sldMk cId="1980444618" sldId="2809"/>
            <ac:spMk id="14" creationId="{3BA379BE-4419-EACC-4161-4CD5582A9127}"/>
          </ac:spMkLst>
        </pc:spChg>
        <pc:spChg chg="add mod">
          <ac:chgData name="Colby Light" userId="98a18096-1d50-45a2-9179-661ce34732c3" providerId="ADAL" clId="{3B05881F-4DB3-4350-86F4-823D828EDF92}" dt="2025-11-07T13:10:58.052" v="4986" actId="20577"/>
          <ac:spMkLst>
            <pc:docMk/>
            <pc:sldMk cId="1980444618" sldId="2809"/>
            <ac:spMk id="32" creationId="{211BFF59-2CDF-4C67-EA9A-7E84579635DB}"/>
          </ac:spMkLst>
        </pc:spChg>
        <pc:spChg chg="add mod">
          <ac:chgData name="Colby Light" userId="98a18096-1d50-45a2-9179-661ce34732c3" providerId="ADAL" clId="{3B05881F-4DB3-4350-86F4-823D828EDF92}" dt="2025-11-07T13:11:21.773" v="4987" actId="1076"/>
          <ac:spMkLst>
            <pc:docMk/>
            <pc:sldMk cId="1980444618" sldId="2809"/>
            <ac:spMk id="45" creationId="{1BB299DF-34B7-7B90-CCD0-A26548EC5684}"/>
          </ac:spMkLst>
        </pc:spChg>
        <pc:spChg chg="add mod">
          <ac:chgData name="Colby Light" userId="98a18096-1d50-45a2-9179-661ce34732c3" providerId="ADAL" clId="{3B05881F-4DB3-4350-86F4-823D828EDF92}" dt="2025-11-07T13:04:02.908" v="4800" actId="571"/>
          <ac:spMkLst>
            <pc:docMk/>
            <pc:sldMk cId="1980444618" sldId="2809"/>
            <ac:spMk id="46" creationId="{46E86854-C1C1-E92F-05CE-4536AD22CC25}"/>
          </ac:spMkLst>
        </pc:spChg>
        <pc:spChg chg="add mod">
          <ac:chgData name="Colby Light" userId="98a18096-1d50-45a2-9179-661ce34732c3" providerId="ADAL" clId="{3B05881F-4DB3-4350-86F4-823D828EDF92}" dt="2025-11-07T13:11:21.773" v="4987" actId="1076"/>
          <ac:spMkLst>
            <pc:docMk/>
            <pc:sldMk cId="1980444618" sldId="2809"/>
            <ac:spMk id="47" creationId="{05D6CF89-4C46-21C8-67F5-84048D5D183B}"/>
          </ac:spMkLst>
        </pc:spChg>
        <pc:spChg chg="add mod">
          <ac:chgData name="Colby Light" userId="98a18096-1d50-45a2-9179-661ce34732c3" providerId="ADAL" clId="{3B05881F-4DB3-4350-86F4-823D828EDF92}" dt="2025-11-07T13:11:21.773" v="4987" actId="1076"/>
          <ac:spMkLst>
            <pc:docMk/>
            <pc:sldMk cId="1980444618" sldId="2809"/>
            <ac:spMk id="50" creationId="{2D5DD7B4-13E1-899C-681E-BE9A34B7035C}"/>
          </ac:spMkLst>
        </pc:spChg>
        <pc:spChg chg="add mod">
          <ac:chgData name="Colby Light" userId="98a18096-1d50-45a2-9179-661ce34732c3" providerId="ADAL" clId="{3B05881F-4DB3-4350-86F4-823D828EDF92}" dt="2025-11-07T13:05:54.759" v="4824" actId="20577"/>
          <ac:spMkLst>
            <pc:docMk/>
            <pc:sldMk cId="1980444618" sldId="2809"/>
            <ac:spMk id="51" creationId="{5C0F3A04-D7B9-272A-41AA-03E10E3DA280}"/>
          </ac:spMkLst>
        </pc:spChg>
        <pc:spChg chg="add mod">
          <ac:chgData name="Colby Light" userId="98a18096-1d50-45a2-9179-661ce34732c3" providerId="ADAL" clId="{3B05881F-4DB3-4350-86F4-823D828EDF92}" dt="2025-11-07T13:07:06.487" v="4833" actId="14100"/>
          <ac:spMkLst>
            <pc:docMk/>
            <pc:sldMk cId="1980444618" sldId="2809"/>
            <ac:spMk id="52" creationId="{D8A19898-BF4C-A78E-50FC-BE3ED4FD194A}"/>
          </ac:spMkLst>
        </pc:spChg>
        <pc:spChg chg="add mod">
          <ac:chgData name="Colby Light" userId="98a18096-1d50-45a2-9179-661ce34732c3" providerId="ADAL" clId="{3B05881F-4DB3-4350-86F4-823D828EDF92}" dt="2025-11-07T13:11:21.773" v="4987" actId="1076"/>
          <ac:spMkLst>
            <pc:docMk/>
            <pc:sldMk cId="1980444618" sldId="2809"/>
            <ac:spMk id="53" creationId="{45CEA043-18D2-B06B-3345-3D32CCF3400A}"/>
          </ac:spMkLst>
        </pc:spChg>
        <pc:spChg chg="add mod">
          <ac:chgData name="Colby Light" userId="98a18096-1d50-45a2-9179-661ce34732c3" providerId="ADAL" clId="{3B05881F-4DB3-4350-86F4-823D828EDF92}" dt="2025-11-07T13:11:21.773" v="4987" actId="1076"/>
          <ac:spMkLst>
            <pc:docMk/>
            <pc:sldMk cId="1980444618" sldId="2809"/>
            <ac:spMk id="57" creationId="{9F0DFCFE-42AB-55B7-BD4F-FFBDD1AE80A4}"/>
          </ac:spMkLst>
        </pc:spChg>
        <pc:spChg chg="add mod">
          <ac:chgData name="Colby Light" userId="98a18096-1d50-45a2-9179-661ce34732c3" providerId="ADAL" clId="{3B05881F-4DB3-4350-86F4-823D828EDF92}" dt="2025-11-07T13:09:47.259" v="4885" actId="1076"/>
          <ac:spMkLst>
            <pc:docMk/>
            <pc:sldMk cId="1980444618" sldId="2809"/>
            <ac:spMk id="58" creationId="{156C437D-61FD-B3E3-FB6A-3F61885C98F8}"/>
          </ac:spMkLst>
        </pc:spChg>
        <pc:spChg chg="add mod">
          <ac:chgData name="Colby Light" userId="98a18096-1d50-45a2-9179-661ce34732c3" providerId="ADAL" clId="{3B05881F-4DB3-4350-86F4-823D828EDF92}" dt="2025-11-07T13:11:21.773" v="4987" actId="1076"/>
          <ac:spMkLst>
            <pc:docMk/>
            <pc:sldMk cId="1980444618" sldId="2809"/>
            <ac:spMk id="59" creationId="{43EBF909-1168-400E-6062-2B08CD30ADD7}"/>
          </ac:spMkLst>
        </pc:spChg>
        <pc:spChg chg="add mod">
          <ac:chgData name="Colby Light" userId="98a18096-1d50-45a2-9179-661ce34732c3" providerId="ADAL" clId="{3B05881F-4DB3-4350-86F4-823D828EDF92}" dt="2025-11-07T13:10:17.404" v="4899" actId="1076"/>
          <ac:spMkLst>
            <pc:docMk/>
            <pc:sldMk cId="1980444618" sldId="2809"/>
            <ac:spMk id="60" creationId="{584279AC-7AFD-3744-35D0-CF21047A9205}"/>
          </ac:spMkLst>
        </pc:spChg>
        <pc:picChg chg="add mod ord modCrop">
          <ac:chgData name="Colby Light" userId="98a18096-1d50-45a2-9179-661ce34732c3" providerId="ADAL" clId="{3B05881F-4DB3-4350-86F4-823D828EDF92}" dt="2025-11-07T13:03:16.393" v="4792" actId="14100"/>
          <ac:picMkLst>
            <pc:docMk/>
            <pc:sldMk cId="1980444618" sldId="2809"/>
            <ac:picMk id="10" creationId="{4BB8A8E5-E4AA-2FC7-EAF8-4DA199A66805}"/>
          </ac:picMkLst>
        </pc:picChg>
        <pc:picChg chg="add mod">
          <ac:chgData name="Colby Light" userId="98a18096-1d50-45a2-9179-661ce34732c3" providerId="ADAL" clId="{3B05881F-4DB3-4350-86F4-823D828EDF92}" dt="2025-11-07T13:04:02.908" v="4800" actId="571"/>
          <ac:picMkLst>
            <pc:docMk/>
            <pc:sldMk cId="1980444618" sldId="2809"/>
            <ac:picMk id="44" creationId="{D060F002-8098-12E7-912E-FA00DCD8413A}"/>
          </ac:picMkLst>
        </pc:picChg>
        <pc:cxnChg chg="add mod">
          <ac:chgData name="Colby Light" userId="98a18096-1d50-45a2-9179-661ce34732c3" providerId="ADAL" clId="{3B05881F-4DB3-4350-86F4-823D828EDF92}" dt="2025-11-07T13:03:49.497" v="4799" actId="1076"/>
          <ac:cxnSpMkLst>
            <pc:docMk/>
            <pc:sldMk cId="1980444618" sldId="2809"/>
            <ac:cxnSpMk id="20" creationId="{B51C81FF-EF9F-C4B7-1858-FFEB5231D689}"/>
          </ac:cxnSpMkLst>
        </pc:cxnChg>
        <pc:cxnChg chg="add mod">
          <ac:chgData name="Colby Light" userId="98a18096-1d50-45a2-9179-661ce34732c3" providerId="ADAL" clId="{3B05881F-4DB3-4350-86F4-823D828EDF92}" dt="2025-11-07T13:03:46.009" v="4798" actId="14100"/>
          <ac:cxnSpMkLst>
            <pc:docMk/>
            <pc:sldMk cId="1980444618" sldId="2809"/>
            <ac:cxnSpMk id="27" creationId="{740FA2E4-4F5E-F35F-1C81-7379616730F0}"/>
          </ac:cxnSpMkLst>
        </pc:cxnChg>
      </pc:sldChg>
      <pc:sldChg chg="addSp delSp add del mod addAnim delAnim">
        <pc:chgData name="Colby Light" userId="98a18096-1d50-45a2-9179-661ce34732c3" providerId="ADAL" clId="{3B05881F-4DB3-4350-86F4-823D828EDF92}" dt="2025-11-07T12:13:17.310" v="4210" actId="47"/>
        <pc:sldMkLst>
          <pc:docMk/>
          <pc:sldMk cId="2586560493" sldId="2809"/>
        </pc:sldMkLst>
      </pc:sldChg>
      <pc:sldChg chg="addSp delSp modSp mod delAnim modAnim">
        <pc:chgData name="Colby Light" userId="98a18096-1d50-45a2-9179-661ce34732c3" providerId="ADAL" clId="{3B05881F-4DB3-4350-86F4-823D828EDF92}" dt="2025-11-12T10:29:47.945" v="7613" actId="20577"/>
        <pc:sldMkLst>
          <pc:docMk/>
          <pc:sldMk cId="2991030260" sldId="2810"/>
        </pc:sldMkLst>
        <pc:spChg chg="mod">
          <ac:chgData name="Colby Light" userId="98a18096-1d50-45a2-9179-661ce34732c3" providerId="ADAL" clId="{3B05881F-4DB3-4350-86F4-823D828EDF92}" dt="2025-11-12T10:29:47.945" v="7613" actId="20577"/>
          <ac:spMkLst>
            <pc:docMk/>
            <pc:sldMk cId="2991030260" sldId="2810"/>
            <ac:spMk id="2" creationId="{8E063A96-DD11-2BBC-D902-7A56AE46CCCA}"/>
          </ac:spMkLst>
        </pc:spChg>
        <pc:spChg chg="add mod">
          <ac:chgData name="Colby Light" userId="98a18096-1d50-45a2-9179-661ce34732c3" providerId="ADAL" clId="{3B05881F-4DB3-4350-86F4-823D828EDF92}" dt="2025-11-12T10:29:23.841" v="7603" actId="1076"/>
          <ac:spMkLst>
            <pc:docMk/>
            <pc:sldMk cId="2991030260" sldId="2810"/>
            <ac:spMk id="4" creationId="{B2B80E20-703A-47E5-A2BF-F647A3098FF4}"/>
          </ac:spMkLst>
        </pc:spChg>
        <pc:spChg chg="mod">
          <ac:chgData name="Colby Light" userId="98a18096-1d50-45a2-9179-661ce34732c3" providerId="ADAL" clId="{3B05881F-4DB3-4350-86F4-823D828EDF92}" dt="2025-11-12T10:29:16.486" v="7602" actId="1076"/>
          <ac:spMkLst>
            <pc:docMk/>
            <pc:sldMk cId="2991030260" sldId="2810"/>
            <ac:spMk id="24" creationId="{8E31F039-D6C2-03B6-BF18-2F792F8AAD26}"/>
          </ac:spMkLst>
        </pc:spChg>
        <pc:picChg chg="mod">
          <ac:chgData name="Colby Light" userId="98a18096-1d50-45a2-9179-661ce34732c3" providerId="ADAL" clId="{3B05881F-4DB3-4350-86F4-823D828EDF92}" dt="2025-11-12T08:29:21.002" v="5964" actId="1076"/>
          <ac:picMkLst>
            <pc:docMk/>
            <pc:sldMk cId="2991030260" sldId="2810"/>
            <ac:picMk id="8" creationId="{2E3AD500-FE97-0F3E-9560-9D7CE52368AE}"/>
          </ac:picMkLst>
        </pc:picChg>
        <pc:cxnChg chg="add mod">
          <ac:chgData name="Colby Light" userId="98a18096-1d50-45a2-9179-661ce34732c3" providerId="ADAL" clId="{3B05881F-4DB3-4350-86F4-823D828EDF92}" dt="2025-11-12T08:28:28.775" v="5951" actId="14100"/>
          <ac:cxnSpMkLst>
            <pc:docMk/>
            <pc:sldMk cId="2991030260" sldId="2810"/>
            <ac:cxnSpMk id="11" creationId="{7125B754-DACE-77DC-BCF2-A280ABB5E9B1}"/>
          </ac:cxnSpMkLst>
        </pc:cxnChg>
        <pc:cxnChg chg="add mod">
          <ac:chgData name="Colby Light" userId="98a18096-1d50-45a2-9179-661ce34732c3" providerId="ADAL" clId="{3B05881F-4DB3-4350-86F4-823D828EDF92}" dt="2025-11-12T08:28:20.463" v="5950" actId="14100"/>
          <ac:cxnSpMkLst>
            <pc:docMk/>
            <pc:sldMk cId="2991030260" sldId="2810"/>
            <ac:cxnSpMk id="12" creationId="{0C5B9648-404F-2234-2B1F-0C710F435CFD}"/>
          </ac:cxnSpMkLst>
        </pc:cxnChg>
        <pc:cxnChg chg="add mod">
          <ac:chgData name="Colby Light" userId="98a18096-1d50-45a2-9179-661ce34732c3" providerId="ADAL" clId="{3B05881F-4DB3-4350-86F4-823D828EDF92}" dt="2025-11-12T08:24:42.361" v="5854" actId="1582"/>
          <ac:cxnSpMkLst>
            <pc:docMk/>
            <pc:sldMk cId="2991030260" sldId="2810"/>
            <ac:cxnSpMk id="14" creationId="{ACC4B54A-48E8-36A0-E0D1-896835339964}"/>
          </ac:cxnSpMkLst>
        </pc:cxnChg>
        <pc:cxnChg chg="add mod">
          <ac:chgData name="Colby Light" userId="98a18096-1d50-45a2-9179-661ce34732c3" providerId="ADAL" clId="{3B05881F-4DB3-4350-86F4-823D828EDF92}" dt="2025-11-12T08:25:04.619" v="5857" actId="1076"/>
          <ac:cxnSpMkLst>
            <pc:docMk/>
            <pc:sldMk cId="2991030260" sldId="2810"/>
            <ac:cxnSpMk id="20" creationId="{1008C432-2AA2-5D5F-E0FA-5280A40F9AB8}"/>
          </ac:cxnSpMkLst>
        </pc:cxnChg>
        <pc:cxnChg chg="add mod">
          <ac:chgData name="Colby Light" userId="98a18096-1d50-45a2-9179-661ce34732c3" providerId="ADAL" clId="{3B05881F-4DB3-4350-86F4-823D828EDF92}" dt="2025-11-12T08:29:15.768" v="5961" actId="14100"/>
          <ac:cxnSpMkLst>
            <pc:docMk/>
            <pc:sldMk cId="2991030260" sldId="2810"/>
            <ac:cxnSpMk id="32" creationId="{5ADC4978-E497-558D-DE22-67D0CB960DCE}"/>
          </ac:cxnSpMkLst>
        </pc:cxnChg>
        <pc:cxnChg chg="add mod">
          <ac:chgData name="Colby Light" userId="98a18096-1d50-45a2-9179-661ce34732c3" providerId="ADAL" clId="{3B05881F-4DB3-4350-86F4-823D828EDF92}" dt="2025-11-12T08:29:26.853" v="5965" actId="14100"/>
          <ac:cxnSpMkLst>
            <pc:docMk/>
            <pc:sldMk cId="2991030260" sldId="2810"/>
            <ac:cxnSpMk id="34" creationId="{49ADE8FE-40F2-2155-7020-BBADB53649DC}"/>
          </ac:cxnSpMkLst>
        </pc:cxnChg>
        <pc:cxnChg chg="add mod">
          <ac:chgData name="Colby Light" userId="98a18096-1d50-45a2-9179-661ce34732c3" providerId="ADAL" clId="{3B05881F-4DB3-4350-86F4-823D828EDF92}" dt="2025-11-12T08:29:47.086" v="5972" actId="14100"/>
          <ac:cxnSpMkLst>
            <pc:docMk/>
            <pc:sldMk cId="2991030260" sldId="2810"/>
            <ac:cxnSpMk id="41" creationId="{BB5F64FA-7D54-079C-D54E-EDF4F4E7649E}"/>
          </ac:cxnSpMkLst>
        </pc:cxnChg>
      </pc:sldChg>
      <pc:sldChg chg="add del">
        <pc:chgData name="Colby Light" userId="98a18096-1d50-45a2-9179-661ce34732c3" providerId="ADAL" clId="{3B05881F-4DB3-4350-86F4-823D828EDF92}" dt="2025-11-12T10:27:34.087" v="7600" actId="2696"/>
        <pc:sldMkLst>
          <pc:docMk/>
          <pc:sldMk cId="3755692170" sldId="2811"/>
        </pc:sldMkLst>
      </pc:sldChg>
      <pc:sldChg chg="addSp delSp modSp new mod modAnim">
        <pc:chgData name="Colby Light" userId="98a18096-1d50-45a2-9179-661ce34732c3" providerId="ADAL" clId="{3B05881F-4DB3-4350-86F4-823D828EDF92}" dt="2025-11-12T10:29:58.079" v="7621" actId="20577"/>
        <pc:sldMkLst>
          <pc:docMk/>
          <pc:sldMk cId="2283592307" sldId="2812"/>
        </pc:sldMkLst>
        <pc:spChg chg="mod">
          <ac:chgData name="Colby Light" userId="98a18096-1d50-45a2-9179-661ce34732c3" providerId="ADAL" clId="{3B05881F-4DB3-4350-86F4-823D828EDF92}" dt="2025-11-12T10:29:58.079" v="7621" actId="20577"/>
          <ac:spMkLst>
            <pc:docMk/>
            <pc:sldMk cId="2283592307" sldId="2812"/>
            <ac:spMk id="2" creationId="{B38B704F-5FA5-79F7-964D-5A0B063F8CE5}"/>
          </ac:spMkLst>
        </pc:spChg>
        <pc:spChg chg="mod">
          <ac:chgData name="Colby Light" userId="98a18096-1d50-45a2-9179-661ce34732c3" providerId="ADAL" clId="{3B05881F-4DB3-4350-86F4-823D828EDF92}" dt="2025-11-12T10:26:23.817" v="7593" actId="207"/>
          <ac:spMkLst>
            <pc:docMk/>
            <pc:sldMk cId="2283592307" sldId="2812"/>
            <ac:spMk id="4" creationId="{8926C455-DABB-B6FB-266A-B97F4AEC894A}"/>
          </ac:spMkLst>
        </pc:spChg>
      </pc:sldChg>
      <pc:sldChg chg="modSp add mod">
        <pc:chgData name="Colby Light" userId="98a18096-1d50-45a2-9179-661ce34732c3" providerId="ADAL" clId="{3B05881F-4DB3-4350-86F4-823D828EDF92}" dt="2025-11-13T06:30:30.740" v="7661" actId="20577"/>
        <pc:sldMkLst>
          <pc:docMk/>
          <pc:sldMk cId="3342194292" sldId="2813"/>
        </pc:sldMkLst>
        <pc:spChg chg="mod">
          <ac:chgData name="Colby Light" userId="98a18096-1d50-45a2-9179-661ce34732c3" providerId="ADAL" clId="{3B05881F-4DB3-4350-86F4-823D828EDF92}" dt="2025-11-13T06:30:30.740" v="7661" actId="20577"/>
          <ac:spMkLst>
            <pc:docMk/>
            <pc:sldMk cId="3342194292" sldId="2813"/>
            <ac:spMk id="2" creationId="{C09ACCB5-D3F3-E09B-32B5-8775BCC75656}"/>
          </ac:spMkLst>
        </pc:spChg>
      </pc:sldChg>
      <pc:sldChg chg="delSp modSp add mod modShow">
        <pc:chgData name="Colby Light" userId="98a18096-1d50-45a2-9179-661ce34732c3" providerId="ADAL" clId="{3B05881F-4DB3-4350-86F4-823D828EDF92}" dt="2025-11-13T10:20:32.478" v="8404" actId="20577"/>
        <pc:sldMkLst>
          <pc:docMk/>
          <pc:sldMk cId="1472165596" sldId="2814"/>
        </pc:sldMkLst>
        <pc:spChg chg="mod">
          <ac:chgData name="Colby Light" userId="98a18096-1d50-45a2-9179-661ce34732c3" providerId="ADAL" clId="{3B05881F-4DB3-4350-86F4-823D828EDF92}" dt="2025-11-13T10:14:29.237" v="8289" actId="20577"/>
          <ac:spMkLst>
            <pc:docMk/>
            <pc:sldMk cId="1472165596" sldId="2814"/>
            <ac:spMk id="2" creationId="{C9DC3295-9656-4F93-43CE-D5ED53A2E745}"/>
          </ac:spMkLst>
        </pc:spChg>
        <pc:spChg chg="mod">
          <ac:chgData name="Colby Light" userId="98a18096-1d50-45a2-9179-661ce34732c3" providerId="ADAL" clId="{3B05881F-4DB3-4350-86F4-823D828EDF92}" dt="2025-11-13T10:17:42.290" v="8385" actId="1076"/>
          <ac:spMkLst>
            <pc:docMk/>
            <pc:sldMk cId="1472165596" sldId="2814"/>
            <ac:spMk id="4" creationId="{6FA926AA-26E9-7E0E-188A-41C354FEDBBB}"/>
          </ac:spMkLst>
        </pc:spChg>
        <pc:spChg chg="mod">
          <ac:chgData name="Colby Light" userId="98a18096-1d50-45a2-9179-661ce34732c3" providerId="ADAL" clId="{3B05881F-4DB3-4350-86F4-823D828EDF92}" dt="2025-11-13T10:20:32.478" v="8404" actId="20577"/>
          <ac:spMkLst>
            <pc:docMk/>
            <pc:sldMk cId="1472165596" sldId="2814"/>
            <ac:spMk id="8" creationId="{4D1371D2-9C42-7ED2-16AC-368354F7D7B0}"/>
          </ac:spMkLst>
        </pc:spChg>
        <pc:spChg chg="mod">
          <ac:chgData name="Colby Light" userId="98a18096-1d50-45a2-9179-661ce34732c3" providerId="ADAL" clId="{3B05881F-4DB3-4350-86F4-823D828EDF92}" dt="2025-11-13T10:17:42.290" v="8385" actId="1076"/>
          <ac:spMkLst>
            <pc:docMk/>
            <pc:sldMk cId="1472165596" sldId="2814"/>
            <ac:spMk id="11" creationId="{986F00E9-D185-25EE-1BA4-02926AA216E3}"/>
          </ac:spMkLst>
        </pc:spChg>
        <pc:spChg chg="del">
          <ac:chgData name="Colby Light" userId="98a18096-1d50-45a2-9179-661ce34732c3" providerId="ADAL" clId="{3B05881F-4DB3-4350-86F4-823D828EDF92}" dt="2025-11-13T10:15:35.524" v="8321" actId="478"/>
          <ac:spMkLst>
            <pc:docMk/>
            <pc:sldMk cId="1472165596" sldId="2814"/>
            <ac:spMk id="12" creationId="{D9373841-04DB-5E86-D74B-56A2581C4D3F}"/>
          </ac:spMkLst>
        </pc:spChg>
        <pc:spChg chg="mod">
          <ac:chgData name="Colby Light" userId="98a18096-1d50-45a2-9179-661ce34732c3" providerId="ADAL" clId="{3B05881F-4DB3-4350-86F4-823D828EDF92}" dt="2025-11-13T10:17:42.290" v="8385" actId="1076"/>
          <ac:spMkLst>
            <pc:docMk/>
            <pc:sldMk cId="1472165596" sldId="2814"/>
            <ac:spMk id="13" creationId="{7E25A4B0-3B39-A4F9-CF9F-A400D0B2E3AA}"/>
          </ac:spMkLst>
        </pc:spChg>
        <pc:spChg chg="mod">
          <ac:chgData name="Colby Light" userId="98a18096-1d50-45a2-9179-661ce34732c3" providerId="ADAL" clId="{3B05881F-4DB3-4350-86F4-823D828EDF92}" dt="2025-11-13T10:20:03.135" v="8392" actId="20577"/>
          <ac:spMkLst>
            <pc:docMk/>
            <pc:sldMk cId="1472165596" sldId="2814"/>
            <ac:spMk id="14" creationId="{425C37D5-8ACB-E662-9E4C-63D67D322251}"/>
          </ac:spMkLst>
        </pc:spChg>
        <pc:spChg chg="mod">
          <ac:chgData name="Colby Light" userId="98a18096-1d50-45a2-9179-661ce34732c3" providerId="ADAL" clId="{3B05881F-4DB3-4350-86F4-823D828EDF92}" dt="2025-11-13T10:17:42.290" v="8385" actId="1076"/>
          <ac:spMkLst>
            <pc:docMk/>
            <pc:sldMk cId="1472165596" sldId="2814"/>
            <ac:spMk id="16" creationId="{7C1240B8-873D-8B63-A5F6-0FD85E7A2086}"/>
          </ac:spMkLst>
        </pc:spChg>
      </pc:sldChg>
      <pc:sldChg chg="delSp modSp add mod modShow modNotesTx">
        <pc:chgData name="Colby Light" userId="98a18096-1d50-45a2-9179-661ce34732c3" providerId="ADAL" clId="{3B05881F-4DB3-4350-86F4-823D828EDF92}" dt="2025-11-13T10:25:12.064" v="8939" actId="20577"/>
        <pc:sldMkLst>
          <pc:docMk/>
          <pc:sldMk cId="1159687814" sldId="2815"/>
        </pc:sldMkLst>
        <pc:spChg chg="mod">
          <ac:chgData name="Colby Light" userId="98a18096-1d50-45a2-9179-661ce34732c3" providerId="ADAL" clId="{3B05881F-4DB3-4350-86F4-823D828EDF92}" dt="2025-11-13T10:14:35.877" v="8300" actId="20577"/>
          <ac:spMkLst>
            <pc:docMk/>
            <pc:sldMk cId="1159687814" sldId="2815"/>
            <ac:spMk id="2" creationId="{201F2C7C-C902-7A82-1C15-B687D7FF4A87}"/>
          </ac:spMkLst>
        </pc:spChg>
        <pc:spChg chg="mod">
          <ac:chgData name="Colby Light" userId="98a18096-1d50-45a2-9179-661ce34732c3" providerId="ADAL" clId="{3B05881F-4DB3-4350-86F4-823D828EDF92}" dt="2025-11-13T10:17:13.329" v="8383" actId="1076"/>
          <ac:spMkLst>
            <pc:docMk/>
            <pc:sldMk cId="1159687814" sldId="2815"/>
            <ac:spMk id="4" creationId="{17BDDC1A-036F-288B-409B-1AAB08AC1103}"/>
          </ac:spMkLst>
        </pc:spChg>
        <pc:spChg chg="mod">
          <ac:chgData name="Colby Light" userId="98a18096-1d50-45a2-9179-661ce34732c3" providerId="ADAL" clId="{3B05881F-4DB3-4350-86F4-823D828EDF92}" dt="2025-11-13T10:17:13.329" v="8383" actId="1076"/>
          <ac:spMkLst>
            <pc:docMk/>
            <pc:sldMk cId="1159687814" sldId="2815"/>
            <ac:spMk id="8" creationId="{05B88DD8-6FA0-7281-AC46-F9CB588FB4D4}"/>
          </ac:spMkLst>
        </pc:spChg>
        <pc:spChg chg="mod">
          <ac:chgData name="Colby Light" userId="98a18096-1d50-45a2-9179-661ce34732c3" providerId="ADAL" clId="{3B05881F-4DB3-4350-86F4-823D828EDF92}" dt="2025-11-13T10:17:13.329" v="8383" actId="1076"/>
          <ac:spMkLst>
            <pc:docMk/>
            <pc:sldMk cId="1159687814" sldId="2815"/>
            <ac:spMk id="11" creationId="{C78D74A5-C57B-5EB4-DF49-5632FA286E85}"/>
          </ac:spMkLst>
        </pc:spChg>
        <pc:spChg chg="del">
          <ac:chgData name="Colby Light" userId="98a18096-1d50-45a2-9179-661ce34732c3" providerId="ADAL" clId="{3B05881F-4DB3-4350-86F4-823D828EDF92}" dt="2025-11-13T10:16:57.508" v="8382" actId="478"/>
          <ac:spMkLst>
            <pc:docMk/>
            <pc:sldMk cId="1159687814" sldId="2815"/>
            <ac:spMk id="12" creationId="{B56C9772-47DC-E532-D9D5-749DC55C3252}"/>
          </ac:spMkLst>
        </pc:spChg>
        <pc:spChg chg="mod">
          <ac:chgData name="Colby Light" userId="98a18096-1d50-45a2-9179-661ce34732c3" providerId="ADAL" clId="{3B05881F-4DB3-4350-86F4-823D828EDF92}" dt="2025-11-13T10:17:13.329" v="8383" actId="1076"/>
          <ac:spMkLst>
            <pc:docMk/>
            <pc:sldMk cId="1159687814" sldId="2815"/>
            <ac:spMk id="13" creationId="{ABF6C924-7602-AE02-632C-8829406E6901}"/>
          </ac:spMkLst>
        </pc:spChg>
        <pc:spChg chg="mod">
          <ac:chgData name="Colby Light" userId="98a18096-1d50-45a2-9179-661ce34732c3" providerId="ADAL" clId="{3B05881F-4DB3-4350-86F4-823D828EDF92}" dt="2025-11-13T10:17:13.329" v="8383" actId="1076"/>
          <ac:spMkLst>
            <pc:docMk/>
            <pc:sldMk cId="1159687814" sldId="2815"/>
            <ac:spMk id="14" creationId="{B89B1105-1278-6A8D-1815-902B23D87E37}"/>
          </ac:spMkLst>
        </pc:spChg>
        <pc:spChg chg="mod">
          <ac:chgData name="Colby Light" userId="98a18096-1d50-45a2-9179-661ce34732c3" providerId="ADAL" clId="{3B05881F-4DB3-4350-86F4-823D828EDF92}" dt="2025-11-13T10:17:13.329" v="8383" actId="1076"/>
          <ac:spMkLst>
            <pc:docMk/>
            <pc:sldMk cId="1159687814" sldId="2815"/>
            <ac:spMk id="16" creationId="{A320B4B9-6BAC-44C9-1ED9-06C687280317}"/>
          </ac:spMkLst>
        </pc:spChg>
      </pc:sldChg>
    </pc:docChg>
  </pc:docChgLst>
  <pc:docChgLst>
    <pc:chgData name="Benjamin Mößbauer" userId="24e8a1d2-ce2f-4e40-b92c-4ebe056bb316" providerId="ADAL" clId="{78A27751-A60C-4208-8BA5-730B42556AB2}"/>
    <pc:docChg chg="undo custSel addSld delSld modSld">
      <pc:chgData name="Benjamin Mößbauer" userId="24e8a1d2-ce2f-4e40-b92c-4ebe056bb316" providerId="ADAL" clId="{78A27751-A60C-4208-8BA5-730B42556AB2}" dt="2025-11-05T12:08:01.029" v="4481" actId="20577"/>
      <pc:docMkLst>
        <pc:docMk/>
      </pc:docMkLst>
      <pc:sldChg chg="modSp mod">
        <pc:chgData name="Benjamin Mößbauer" userId="24e8a1d2-ce2f-4e40-b92c-4ebe056bb316" providerId="ADAL" clId="{78A27751-A60C-4208-8BA5-730B42556AB2}" dt="2025-10-20T12:35:03.597" v="141" actId="5793"/>
        <pc:sldMkLst>
          <pc:docMk/>
          <pc:sldMk cId="2260981071" sldId="286"/>
        </pc:sldMkLst>
      </pc:sldChg>
      <pc:sldChg chg="modSp mod">
        <pc:chgData name="Benjamin Mößbauer" userId="24e8a1d2-ce2f-4e40-b92c-4ebe056bb316" providerId="ADAL" clId="{78A27751-A60C-4208-8BA5-730B42556AB2}" dt="2025-10-20T12:37:39.253" v="248" actId="20577"/>
        <pc:sldMkLst>
          <pc:docMk/>
          <pc:sldMk cId="2670056313" sldId="287"/>
        </pc:sldMkLst>
      </pc:sldChg>
      <pc:sldChg chg="add del mod modShow">
        <pc:chgData name="Benjamin Mößbauer" userId="24e8a1d2-ce2f-4e40-b92c-4ebe056bb316" providerId="ADAL" clId="{78A27751-A60C-4208-8BA5-730B42556AB2}" dt="2025-10-29T12:22:47.082" v="1176" actId="2696"/>
        <pc:sldMkLst>
          <pc:docMk/>
          <pc:sldMk cId="2717184185" sldId="323"/>
        </pc:sldMkLst>
      </pc:sldChg>
      <pc:sldChg chg="modNotesTx">
        <pc:chgData name="Benjamin Mößbauer" userId="24e8a1d2-ce2f-4e40-b92c-4ebe056bb316" providerId="ADAL" clId="{78A27751-A60C-4208-8BA5-730B42556AB2}" dt="2025-11-05T10:48:55.645" v="2479" actId="20577"/>
        <pc:sldMkLst>
          <pc:docMk/>
          <pc:sldMk cId="3040533708" sldId="2768"/>
        </pc:sldMkLst>
      </pc:sldChg>
      <pc:sldChg chg="modNotesTx">
        <pc:chgData name="Benjamin Mößbauer" userId="24e8a1d2-ce2f-4e40-b92c-4ebe056bb316" providerId="ADAL" clId="{78A27751-A60C-4208-8BA5-730B42556AB2}" dt="2025-11-05T12:08:01.029" v="4481" actId="20577"/>
        <pc:sldMkLst>
          <pc:docMk/>
          <pc:sldMk cId="1588647078" sldId="2774"/>
        </pc:sldMkLst>
      </pc:sldChg>
      <pc:sldChg chg="modSp modTransition modAnim modNotesTx">
        <pc:chgData name="Benjamin Mößbauer" userId="24e8a1d2-ce2f-4e40-b92c-4ebe056bb316" providerId="ADAL" clId="{78A27751-A60C-4208-8BA5-730B42556AB2}" dt="2025-11-05T11:03:59.920" v="2613" actId="20577"/>
        <pc:sldMkLst>
          <pc:docMk/>
          <pc:sldMk cId="4223131583" sldId="2775"/>
        </pc:sldMkLst>
        <pc:spChg chg="mod">
          <ac:chgData name="Benjamin Mößbauer" userId="24e8a1d2-ce2f-4e40-b92c-4ebe056bb316" providerId="ADAL" clId="{78A27751-A60C-4208-8BA5-730B42556AB2}" dt="2025-10-29T12:19:31.164" v="1131" actId="20577"/>
          <ac:spMkLst>
            <pc:docMk/>
            <pc:sldMk cId="4223131583" sldId="2775"/>
            <ac:spMk id="2" creationId="{9D4B8AB3-2901-7F50-F402-57242F610460}"/>
          </ac:spMkLst>
        </pc:spChg>
      </pc:sldChg>
      <pc:sldChg chg="del">
        <pc:chgData name="Benjamin Mößbauer" userId="24e8a1d2-ce2f-4e40-b92c-4ebe056bb316" providerId="ADAL" clId="{78A27751-A60C-4208-8BA5-730B42556AB2}" dt="2025-10-29T12:17:26.267" v="1079" actId="2696"/>
        <pc:sldMkLst>
          <pc:docMk/>
          <pc:sldMk cId="3845977964" sldId="2776"/>
        </pc:sldMkLst>
      </pc:sldChg>
      <pc:sldChg chg="del">
        <pc:chgData name="Benjamin Mößbauer" userId="24e8a1d2-ce2f-4e40-b92c-4ebe056bb316" providerId="ADAL" clId="{78A27751-A60C-4208-8BA5-730B42556AB2}" dt="2025-10-29T12:11:01.500" v="946" actId="2696"/>
        <pc:sldMkLst>
          <pc:docMk/>
          <pc:sldMk cId="1376140979" sldId="2793"/>
        </pc:sldMkLst>
      </pc:sldChg>
      <pc:sldChg chg="addSp delSp modSp new mod modNotesTx">
        <pc:chgData name="Benjamin Mößbauer" userId="24e8a1d2-ce2f-4e40-b92c-4ebe056bb316" providerId="ADAL" clId="{78A27751-A60C-4208-8BA5-730B42556AB2}" dt="2025-11-05T10:44:27.385" v="1951" actId="20577"/>
        <pc:sldMkLst>
          <pc:docMk/>
          <pc:sldMk cId="3983383094" sldId="2794"/>
        </pc:sldMkLst>
        <pc:spChg chg="mod">
          <ac:chgData name="Benjamin Mößbauer" userId="24e8a1d2-ce2f-4e40-b92c-4ebe056bb316" providerId="ADAL" clId="{78A27751-A60C-4208-8BA5-730B42556AB2}" dt="2025-10-29T12:02:21.340" v="843" actId="20577"/>
          <ac:spMkLst>
            <pc:docMk/>
            <pc:sldMk cId="3983383094" sldId="2794"/>
            <ac:spMk id="2" creationId="{5B160E4E-2B30-3555-9F24-51174FC15746}"/>
          </ac:spMkLst>
        </pc:spChg>
        <pc:spChg chg="add mod">
          <ac:chgData name="Benjamin Mößbauer" userId="24e8a1d2-ce2f-4e40-b92c-4ebe056bb316" providerId="ADAL" clId="{78A27751-A60C-4208-8BA5-730B42556AB2}" dt="2025-10-29T12:26:00.365" v="1332" actId="1076"/>
          <ac:spMkLst>
            <pc:docMk/>
            <pc:sldMk cId="3983383094" sldId="2794"/>
            <ac:spMk id="6" creationId="{93202881-CB57-187D-2295-E469BC4759C8}"/>
          </ac:spMkLst>
        </pc:spChg>
        <pc:spChg chg="add mod topLvl">
          <ac:chgData name="Benjamin Mößbauer" userId="24e8a1d2-ce2f-4e40-b92c-4ebe056bb316" providerId="ADAL" clId="{78A27751-A60C-4208-8BA5-730B42556AB2}" dt="2025-10-29T12:12:54.240" v="978" actId="165"/>
          <ac:spMkLst>
            <pc:docMk/>
            <pc:sldMk cId="3983383094" sldId="2794"/>
            <ac:spMk id="11" creationId="{A9302623-2193-87AC-9469-6946E511ED90}"/>
          </ac:spMkLst>
        </pc:spChg>
        <pc:spChg chg="add mod topLvl">
          <ac:chgData name="Benjamin Mößbauer" userId="24e8a1d2-ce2f-4e40-b92c-4ebe056bb316" providerId="ADAL" clId="{78A27751-A60C-4208-8BA5-730B42556AB2}" dt="2025-10-29T12:12:54.240" v="978" actId="165"/>
          <ac:spMkLst>
            <pc:docMk/>
            <pc:sldMk cId="3983383094" sldId="2794"/>
            <ac:spMk id="15" creationId="{A75EC341-6794-9D36-AFFA-D19A7545F8EA}"/>
          </ac:spMkLst>
        </pc:spChg>
        <pc:spChg chg="add mod">
          <ac:chgData name="Benjamin Mößbauer" userId="24e8a1d2-ce2f-4e40-b92c-4ebe056bb316" providerId="ADAL" clId="{78A27751-A60C-4208-8BA5-730B42556AB2}" dt="2025-10-29T12:07:42.713" v="905" actId="1076"/>
          <ac:spMkLst>
            <pc:docMk/>
            <pc:sldMk cId="3983383094" sldId="2794"/>
            <ac:spMk id="16" creationId="{9AB9EF2F-E12E-BC90-BF39-5B28EBEF1CCD}"/>
          </ac:spMkLst>
        </pc:spChg>
        <pc:spChg chg="add mod topLvl">
          <ac:chgData name="Benjamin Mößbauer" userId="24e8a1d2-ce2f-4e40-b92c-4ebe056bb316" providerId="ADAL" clId="{78A27751-A60C-4208-8BA5-730B42556AB2}" dt="2025-10-29T12:22:58.286" v="1177" actId="1076"/>
          <ac:spMkLst>
            <pc:docMk/>
            <pc:sldMk cId="3983383094" sldId="2794"/>
            <ac:spMk id="17" creationId="{D51BCF22-D56A-3210-1684-C175C0520604}"/>
          </ac:spMkLst>
        </pc:spChg>
        <pc:spChg chg="add mod ord">
          <ac:chgData name="Benjamin Mößbauer" userId="24e8a1d2-ce2f-4e40-b92c-4ebe056bb316" providerId="ADAL" clId="{78A27751-A60C-4208-8BA5-730B42556AB2}" dt="2025-10-29T11:46:35.586" v="609" actId="1076"/>
          <ac:spMkLst>
            <pc:docMk/>
            <pc:sldMk cId="3983383094" sldId="2794"/>
            <ac:spMk id="18" creationId="{D3209B58-0548-B7CA-91DF-642B9021DC20}"/>
          </ac:spMkLst>
        </pc:spChg>
        <pc:spChg chg="add mod topLvl">
          <ac:chgData name="Benjamin Mößbauer" userId="24e8a1d2-ce2f-4e40-b92c-4ebe056bb316" providerId="ADAL" clId="{78A27751-A60C-4208-8BA5-730B42556AB2}" dt="2025-10-29T12:12:41.336" v="977" actId="165"/>
          <ac:spMkLst>
            <pc:docMk/>
            <pc:sldMk cId="3983383094" sldId="2794"/>
            <ac:spMk id="19" creationId="{69A9665C-53B4-D209-3F1A-C9F85A0F87D6}"/>
          </ac:spMkLst>
        </pc:spChg>
        <pc:spChg chg="add mod topLvl">
          <ac:chgData name="Benjamin Mößbauer" userId="24e8a1d2-ce2f-4e40-b92c-4ebe056bb316" providerId="ADAL" clId="{78A27751-A60C-4208-8BA5-730B42556AB2}" dt="2025-10-29T12:12:54.240" v="978" actId="165"/>
          <ac:spMkLst>
            <pc:docMk/>
            <pc:sldMk cId="3983383094" sldId="2794"/>
            <ac:spMk id="48" creationId="{E007C5A7-BC62-6E6E-573E-5C5C71A74B3F}"/>
          </ac:spMkLst>
        </pc:spChg>
        <pc:spChg chg="add mod">
          <ac:chgData name="Benjamin Mößbauer" userId="24e8a1d2-ce2f-4e40-b92c-4ebe056bb316" providerId="ADAL" clId="{78A27751-A60C-4208-8BA5-730B42556AB2}" dt="2025-10-29T12:03:12.948" v="855" actId="164"/>
          <ac:spMkLst>
            <pc:docMk/>
            <pc:sldMk cId="3983383094" sldId="2794"/>
            <ac:spMk id="50" creationId="{B0CDF041-1CBB-5C90-3F25-1A1C9EFEFF70}"/>
          </ac:spMkLst>
        </pc:spChg>
        <pc:spChg chg="add mod">
          <ac:chgData name="Benjamin Mößbauer" userId="24e8a1d2-ce2f-4e40-b92c-4ebe056bb316" providerId="ADAL" clId="{78A27751-A60C-4208-8BA5-730B42556AB2}" dt="2025-10-29T12:12:54.240" v="978" actId="165"/>
          <ac:spMkLst>
            <pc:docMk/>
            <pc:sldMk cId="3983383094" sldId="2794"/>
            <ac:spMk id="51" creationId="{EA5F56AB-DE11-31DA-7541-55E751A2EC1C}"/>
          </ac:spMkLst>
        </pc:spChg>
        <pc:spChg chg="add mod topLvl">
          <ac:chgData name="Benjamin Mößbauer" userId="24e8a1d2-ce2f-4e40-b92c-4ebe056bb316" providerId="ADAL" clId="{78A27751-A60C-4208-8BA5-730B42556AB2}" dt="2025-10-29T12:12:54.240" v="978" actId="165"/>
          <ac:spMkLst>
            <pc:docMk/>
            <pc:sldMk cId="3983383094" sldId="2794"/>
            <ac:spMk id="52" creationId="{756AFAAF-A1F3-6FBC-FECA-9427C68E1285}"/>
          </ac:spMkLst>
        </pc:spChg>
        <pc:spChg chg="add mod">
          <ac:chgData name="Benjamin Mößbauer" userId="24e8a1d2-ce2f-4e40-b92c-4ebe056bb316" providerId="ADAL" clId="{78A27751-A60C-4208-8BA5-730B42556AB2}" dt="2025-10-29T12:12:54.240" v="978" actId="165"/>
          <ac:spMkLst>
            <pc:docMk/>
            <pc:sldMk cId="3983383094" sldId="2794"/>
            <ac:spMk id="55" creationId="{86BF267D-3273-4BED-428E-68FD8ECD118D}"/>
          </ac:spMkLst>
        </pc:spChg>
        <pc:spChg chg="add mod topLvl">
          <ac:chgData name="Benjamin Mößbauer" userId="24e8a1d2-ce2f-4e40-b92c-4ebe056bb316" providerId="ADAL" clId="{78A27751-A60C-4208-8BA5-730B42556AB2}" dt="2025-10-29T12:12:54.240" v="978" actId="165"/>
          <ac:spMkLst>
            <pc:docMk/>
            <pc:sldMk cId="3983383094" sldId="2794"/>
            <ac:spMk id="57" creationId="{9A75A67B-9E06-034B-4F06-43DAD83F71A8}"/>
          </ac:spMkLst>
        </pc:spChg>
        <pc:spChg chg="add mod topLvl">
          <ac:chgData name="Benjamin Mößbauer" userId="24e8a1d2-ce2f-4e40-b92c-4ebe056bb316" providerId="ADAL" clId="{78A27751-A60C-4208-8BA5-730B42556AB2}" dt="2025-10-29T12:12:54.240" v="978" actId="165"/>
          <ac:spMkLst>
            <pc:docMk/>
            <pc:sldMk cId="3983383094" sldId="2794"/>
            <ac:spMk id="58" creationId="{104001C9-5219-D84D-30EE-BFEF8A2E0274}"/>
          </ac:spMkLst>
        </pc:spChg>
        <pc:spChg chg="mod topLvl">
          <ac:chgData name="Benjamin Mößbauer" userId="24e8a1d2-ce2f-4e40-b92c-4ebe056bb316" providerId="ADAL" clId="{78A27751-A60C-4208-8BA5-730B42556AB2}" dt="2025-10-29T12:12:54.240" v="978" actId="165"/>
          <ac:spMkLst>
            <pc:docMk/>
            <pc:sldMk cId="3983383094" sldId="2794"/>
            <ac:spMk id="60" creationId="{572F1837-E735-38BD-1358-B662A923B597}"/>
          </ac:spMkLst>
        </pc:spChg>
        <pc:spChg chg="add mod">
          <ac:chgData name="Benjamin Mößbauer" userId="24e8a1d2-ce2f-4e40-b92c-4ebe056bb316" providerId="ADAL" clId="{78A27751-A60C-4208-8BA5-730B42556AB2}" dt="2025-10-29T12:02:55.527" v="854" actId="1076"/>
          <ac:spMkLst>
            <pc:docMk/>
            <pc:sldMk cId="3983383094" sldId="2794"/>
            <ac:spMk id="63" creationId="{61E731B7-2E5F-A2AF-60B6-46FC8FEB8DAC}"/>
          </ac:spMkLst>
        </pc:spChg>
        <pc:spChg chg="add mod ord">
          <ac:chgData name="Benjamin Mößbauer" userId="24e8a1d2-ce2f-4e40-b92c-4ebe056bb316" providerId="ADAL" clId="{78A27751-A60C-4208-8BA5-730B42556AB2}" dt="2025-10-29T12:26:00.365" v="1332" actId="1076"/>
          <ac:spMkLst>
            <pc:docMk/>
            <pc:sldMk cId="3983383094" sldId="2794"/>
            <ac:spMk id="66" creationId="{E725E5B7-C2A9-1875-4583-B82BE0DD9698}"/>
          </ac:spMkLst>
        </pc:spChg>
        <pc:spChg chg="add mod">
          <ac:chgData name="Benjamin Mößbauer" userId="24e8a1d2-ce2f-4e40-b92c-4ebe056bb316" providerId="ADAL" clId="{78A27751-A60C-4208-8BA5-730B42556AB2}" dt="2025-10-29T12:04:55.532" v="876" actId="14100"/>
          <ac:spMkLst>
            <pc:docMk/>
            <pc:sldMk cId="3983383094" sldId="2794"/>
            <ac:spMk id="67" creationId="{D32DDC8A-1588-7D53-9512-04D6517D5683}"/>
          </ac:spMkLst>
        </pc:spChg>
        <pc:spChg chg="add mod ord">
          <ac:chgData name="Benjamin Mößbauer" userId="24e8a1d2-ce2f-4e40-b92c-4ebe056bb316" providerId="ADAL" clId="{78A27751-A60C-4208-8BA5-730B42556AB2}" dt="2025-10-29T12:26:00.365" v="1332" actId="1076"/>
          <ac:spMkLst>
            <pc:docMk/>
            <pc:sldMk cId="3983383094" sldId="2794"/>
            <ac:spMk id="68" creationId="{72E12D61-F25B-3915-0D13-184E468B50DD}"/>
          </ac:spMkLst>
        </pc:spChg>
        <pc:spChg chg="add mod">
          <ac:chgData name="Benjamin Mößbauer" userId="24e8a1d2-ce2f-4e40-b92c-4ebe056bb316" providerId="ADAL" clId="{78A27751-A60C-4208-8BA5-730B42556AB2}" dt="2025-10-29T12:05:29.038" v="891" actId="14100"/>
          <ac:spMkLst>
            <pc:docMk/>
            <pc:sldMk cId="3983383094" sldId="2794"/>
            <ac:spMk id="69" creationId="{EAB0590D-222D-0C59-9E42-C468AF9A1F19}"/>
          </ac:spMkLst>
        </pc:spChg>
        <pc:spChg chg="add mod">
          <ac:chgData name="Benjamin Mößbauer" userId="24e8a1d2-ce2f-4e40-b92c-4ebe056bb316" providerId="ADAL" clId="{78A27751-A60C-4208-8BA5-730B42556AB2}" dt="2025-10-29T12:06:17.760" v="900" actId="1076"/>
          <ac:spMkLst>
            <pc:docMk/>
            <pc:sldMk cId="3983383094" sldId="2794"/>
            <ac:spMk id="70" creationId="{AD12278C-62F4-C4AD-C5D1-E3276FCCBAE0}"/>
          </ac:spMkLst>
        </pc:spChg>
        <pc:spChg chg="add mod">
          <ac:chgData name="Benjamin Mößbauer" userId="24e8a1d2-ce2f-4e40-b92c-4ebe056bb316" providerId="ADAL" clId="{78A27751-A60C-4208-8BA5-730B42556AB2}" dt="2025-10-29T12:26:00.365" v="1332" actId="1076"/>
          <ac:spMkLst>
            <pc:docMk/>
            <pc:sldMk cId="3983383094" sldId="2794"/>
            <ac:spMk id="73" creationId="{80F48863-C9FA-C543-B2D7-89530196E00A}"/>
          </ac:spMkLst>
        </pc:spChg>
        <pc:spChg chg="add mod">
          <ac:chgData name="Benjamin Mößbauer" userId="24e8a1d2-ce2f-4e40-b92c-4ebe056bb316" providerId="ADAL" clId="{78A27751-A60C-4208-8BA5-730B42556AB2}" dt="2025-10-29T12:26:02.580" v="1333" actId="1076"/>
          <ac:spMkLst>
            <pc:docMk/>
            <pc:sldMk cId="3983383094" sldId="2794"/>
            <ac:spMk id="74" creationId="{F3164E0D-0D5C-9356-6FFA-5FDA64ADFAEC}"/>
          </ac:spMkLst>
        </pc:spChg>
        <pc:spChg chg="add mod">
          <ac:chgData name="Benjamin Mößbauer" userId="24e8a1d2-ce2f-4e40-b92c-4ebe056bb316" providerId="ADAL" clId="{78A27751-A60C-4208-8BA5-730B42556AB2}" dt="2025-10-29T12:26:33.932" v="1340" actId="14100"/>
          <ac:spMkLst>
            <pc:docMk/>
            <pc:sldMk cId="3983383094" sldId="2794"/>
            <ac:spMk id="77" creationId="{BA7A42A9-5FC3-D52A-E708-4B5C2B7813D9}"/>
          </ac:spMkLst>
        </pc:spChg>
        <pc:spChg chg="add mod ord">
          <ac:chgData name="Benjamin Mößbauer" userId="24e8a1d2-ce2f-4e40-b92c-4ebe056bb316" providerId="ADAL" clId="{78A27751-A60C-4208-8BA5-730B42556AB2}" dt="2025-10-29T12:27:36.969" v="1349" actId="167"/>
          <ac:spMkLst>
            <pc:docMk/>
            <pc:sldMk cId="3983383094" sldId="2794"/>
            <ac:spMk id="78" creationId="{3C1918EB-189F-EDBA-D2E4-CE0F1AFDCB33}"/>
          </ac:spMkLst>
        </pc:spChg>
        <pc:spChg chg="add mod ord">
          <ac:chgData name="Benjamin Mößbauer" userId="24e8a1d2-ce2f-4e40-b92c-4ebe056bb316" providerId="ADAL" clId="{78A27751-A60C-4208-8BA5-730B42556AB2}" dt="2025-10-29T12:29:55.064" v="1350" actId="167"/>
          <ac:spMkLst>
            <pc:docMk/>
            <pc:sldMk cId="3983383094" sldId="2794"/>
            <ac:spMk id="79" creationId="{59AA89FF-308E-0E9C-6436-4936E8A450E3}"/>
          </ac:spMkLst>
        </pc:spChg>
        <pc:grpChg chg="add mod">
          <ac:chgData name="Benjamin Mößbauer" userId="24e8a1d2-ce2f-4e40-b92c-4ebe056bb316" providerId="ADAL" clId="{78A27751-A60C-4208-8BA5-730B42556AB2}" dt="2025-10-29T12:00:20.247" v="745" actId="1076"/>
          <ac:grpSpMkLst>
            <pc:docMk/>
            <pc:sldMk cId="3983383094" sldId="2794"/>
            <ac:grpSpMk id="56" creationId="{8E07B0AD-B38A-DDF1-C205-F8297E6A55D7}"/>
          </ac:grpSpMkLst>
        </pc:grpChg>
        <pc:picChg chg="add mod">
          <ac:chgData name="Benjamin Mößbauer" userId="24e8a1d2-ce2f-4e40-b92c-4ebe056bb316" providerId="ADAL" clId="{78A27751-A60C-4208-8BA5-730B42556AB2}" dt="2025-10-29T11:46:35.586" v="609" actId="1076"/>
          <ac:picMkLst>
            <pc:docMk/>
            <pc:sldMk cId="3983383094" sldId="2794"/>
            <ac:picMk id="8" creationId="{4AEC7F3E-1136-9A19-7DD2-7A6AF5FD9892}"/>
          </ac:picMkLst>
        </pc:picChg>
        <pc:picChg chg="add mod">
          <ac:chgData name="Benjamin Mößbauer" userId="24e8a1d2-ce2f-4e40-b92c-4ebe056bb316" providerId="ADAL" clId="{78A27751-A60C-4208-8BA5-730B42556AB2}" dt="2025-10-29T11:46:35.586" v="609" actId="1076"/>
          <ac:picMkLst>
            <pc:docMk/>
            <pc:sldMk cId="3983383094" sldId="2794"/>
            <ac:picMk id="10" creationId="{487AB42C-5B17-2785-6DC6-508988655867}"/>
          </ac:picMkLst>
        </pc:picChg>
        <pc:picChg chg="add mod">
          <ac:chgData name="Benjamin Mößbauer" userId="24e8a1d2-ce2f-4e40-b92c-4ebe056bb316" providerId="ADAL" clId="{78A27751-A60C-4208-8BA5-730B42556AB2}" dt="2025-10-29T11:46:35.586" v="609" actId="1076"/>
          <ac:picMkLst>
            <pc:docMk/>
            <pc:sldMk cId="3983383094" sldId="2794"/>
            <ac:picMk id="12" creationId="{DFFF457B-ECB8-0D38-3DCB-93ABA320FA40}"/>
          </ac:picMkLst>
        </pc:picChg>
        <pc:picChg chg="add mod">
          <ac:chgData name="Benjamin Mößbauer" userId="24e8a1d2-ce2f-4e40-b92c-4ebe056bb316" providerId="ADAL" clId="{78A27751-A60C-4208-8BA5-730B42556AB2}" dt="2025-10-29T11:46:35.586" v="609" actId="1076"/>
          <ac:picMkLst>
            <pc:docMk/>
            <pc:sldMk cId="3983383094" sldId="2794"/>
            <ac:picMk id="13" creationId="{5386B9E5-A4E7-CD7B-6C11-842B29535E84}"/>
          </ac:picMkLst>
        </pc:picChg>
        <pc:picChg chg="add mod">
          <ac:chgData name="Benjamin Mößbauer" userId="24e8a1d2-ce2f-4e40-b92c-4ebe056bb316" providerId="ADAL" clId="{78A27751-A60C-4208-8BA5-730B42556AB2}" dt="2025-10-29T11:45:36.264" v="595" actId="1076"/>
          <ac:picMkLst>
            <pc:docMk/>
            <pc:sldMk cId="3983383094" sldId="2794"/>
            <ac:picMk id="14" creationId="{DD7E00B6-CE73-5095-0399-C4572BC49A2F}"/>
          </ac:picMkLst>
        </pc:picChg>
        <pc:picChg chg="add mod">
          <ac:chgData name="Benjamin Mößbauer" userId="24e8a1d2-ce2f-4e40-b92c-4ebe056bb316" providerId="ADAL" clId="{78A27751-A60C-4208-8BA5-730B42556AB2}" dt="2025-10-29T11:56:03.078" v="655" actId="1076"/>
          <ac:picMkLst>
            <pc:docMk/>
            <pc:sldMk cId="3983383094" sldId="2794"/>
            <ac:picMk id="39" creationId="{7B768B18-8F76-C507-BF72-C8BC344314B2}"/>
          </ac:picMkLst>
        </pc:picChg>
        <pc:picChg chg="add mod">
          <ac:chgData name="Benjamin Mößbauer" userId="24e8a1d2-ce2f-4e40-b92c-4ebe056bb316" providerId="ADAL" clId="{78A27751-A60C-4208-8BA5-730B42556AB2}" dt="2025-10-29T12:00:18.678" v="744" actId="164"/>
          <ac:picMkLst>
            <pc:docMk/>
            <pc:sldMk cId="3983383094" sldId="2794"/>
            <ac:picMk id="54" creationId="{780CEAE6-19F8-07B9-F8A1-B1FEEA38BB82}"/>
          </ac:picMkLst>
        </pc:picChg>
        <pc:picChg chg="add mod">
          <ac:chgData name="Benjamin Mößbauer" userId="24e8a1d2-ce2f-4e40-b92c-4ebe056bb316" providerId="ADAL" clId="{78A27751-A60C-4208-8BA5-730B42556AB2}" dt="2025-10-29T12:26:00.365" v="1332" actId="1076"/>
          <ac:picMkLst>
            <pc:docMk/>
            <pc:sldMk cId="3983383094" sldId="2794"/>
            <ac:picMk id="76" creationId="{5CFE1A7A-D697-C555-8F1E-9C8CDF1798B4}"/>
          </ac:picMkLst>
        </pc:picChg>
        <pc:cxnChg chg="add mod">
          <ac:chgData name="Benjamin Mößbauer" userId="24e8a1d2-ce2f-4e40-b92c-4ebe056bb316" providerId="ADAL" clId="{78A27751-A60C-4208-8BA5-730B42556AB2}" dt="2025-10-29T11:55:51.668" v="649" actId="14100"/>
          <ac:cxnSpMkLst>
            <pc:docMk/>
            <pc:sldMk cId="3983383094" sldId="2794"/>
            <ac:cxnSpMk id="41" creationId="{F3E88EC4-F24E-9C9E-632C-B2B697AFB9B2}"/>
          </ac:cxnSpMkLst>
        </pc:cxnChg>
        <pc:cxnChg chg="add mod">
          <ac:chgData name="Benjamin Mößbauer" userId="24e8a1d2-ce2f-4e40-b92c-4ebe056bb316" providerId="ADAL" clId="{78A27751-A60C-4208-8BA5-730B42556AB2}" dt="2025-10-29T11:56:41.941" v="665" actId="14100"/>
          <ac:cxnSpMkLst>
            <pc:docMk/>
            <pc:sldMk cId="3983383094" sldId="2794"/>
            <ac:cxnSpMk id="45" creationId="{AD7772BA-B5A3-D9CE-D85B-95CE4BD7D194}"/>
          </ac:cxnSpMkLst>
        </pc:cxnChg>
      </pc:sldChg>
      <pc:sldChg chg="addSp modSp add mod modTransition modAnim modNotesTx">
        <pc:chgData name="Benjamin Mößbauer" userId="24e8a1d2-ce2f-4e40-b92c-4ebe056bb316" providerId="ADAL" clId="{78A27751-A60C-4208-8BA5-730B42556AB2}" dt="2025-11-05T11:04:15.251" v="2637" actId="20577"/>
        <pc:sldMkLst>
          <pc:docMk/>
          <pc:sldMk cId="1803964823" sldId="2795"/>
        </pc:sldMkLst>
        <pc:spChg chg="mod">
          <ac:chgData name="Benjamin Mößbauer" userId="24e8a1d2-ce2f-4e40-b92c-4ebe056bb316" providerId="ADAL" clId="{78A27751-A60C-4208-8BA5-730B42556AB2}" dt="2025-10-29T12:19:40.607" v="1147" actId="20577"/>
          <ac:spMkLst>
            <pc:docMk/>
            <pc:sldMk cId="1803964823" sldId="2795"/>
            <ac:spMk id="2" creationId="{4C3684DA-F0F0-A2CA-EF2A-671F8E03AF6E}"/>
          </ac:spMkLst>
        </pc:spChg>
        <pc:spChg chg="add mod">
          <ac:chgData name="Benjamin Mößbauer" userId="24e8a1d2-ce2f-4e40-b92c-4ebe056bb316" providerId="ADAL" clId="{78A27751-A60C-4208-8BA5-730B42556AB2}" dt="2025-10-29T12:10:25.330" v="930" actId="1076"/>
          <ac:spMkLst>
            <pc:docMk/>
            <pc:sldMk cId="1803964823" sldId="2795"/>
            <ac:spMk id="3" creationId="{E87EC737-48BE-EF29-EC4D-F5AE8D0B9B09}"/>
          </ac:spMkLst>
        </pc:spChg>
        <pc:spChg chg="add mod">
          <ac:chgData name="Benjamin Mößbauer" userId="24e8a1d2-ce2f-4e40-b92c-4ebe056bb316" providerId="ADAL" clId="{78A27751-A60C-4208-8BA5-730B42556AB2}" dt="2025-10-29T12:10:33.809" v="933" actId="1076"/>
          <ac:spMkLst>
            <pc:docMk/>
            <pc:sldMk cId="1803964823" sldId="2795"/>
            <ac:spMk id="4" creationId="{16D47E7C-BCD3-0B92-A2F6-AD76C6FC92DE}"/>
          </ac:spMkLst>
        </pc:spChg>
        <pc:spChg chg="add mod">
          <ac:chgData name="Benjamin Mößbauer" userId="24e8a1d2-ce2f-4e40-b92c-4ebe056bb316" providerId="ADAL" clId="{78A27751-A60C-4208-8BA5-730B42556AB2}" dt="2025-10-29T12:10:20.209" v="929" actId="1076"/>
          <ac:spMkLst>
            <pc:docMk/>
            <pc:sldMk cId="1803964823" sldId="2795"/>
            <ac:spMk id="8" creationId="{824ECE8E-AC7A-365D-E60C-589FF22A6042}"/>
          </ac:spMkLst>
        </pc:spChg>
        <pc:spChg chg="add mod">
          <ac:chgData name="Benjamin Mößbauer" userId="24e8a1d2-ce2f-4e40-b92c-4ebe056bb316" providerId="ADAL" clId="{78A27751-A60C-4208-8BA5-730B42556AB2}" dt="2025-10-29T12:10:30.578" v="932" actId="1076"/>
          <ac:spMkLst>
            <pc:docMk/>
            <pc:sldMk cId="1803964823" sldId="2795"/>
            <ac:spMk id="17" creationId="{9A28E375-9175-D507-A4B0-37F51D0770CA}"/>
          </ac:spMkLst>
        </pc:spChg>
        <pc:spChg chg="add mod">
          <ac:chgData name="Benjamin Mößbauer" userId="24e8a1d2-ce2f-4e40-b92c-4ebe056bb316" providerId="ADAL" clId="{78A27751-A60C-4208-8BA5-730B42556AB2}" dt="2025-10-29T12:10:37.335" v="935" actId="1076"/>
          <ac:spMkLst>
            <pc:docMk/>
            <pc:sldMk cId="1803964823" sldId="2795"/>
            <ac:spMk id="20" creationId="{841E5BC0-5742-DEFC-3607-DD953FD03914}"/>
          </ac:spMkLst>
        </pc:spChg>
        <pc:spChg chg="add mod">
          <ac:chgData name="Benjamin Mößbauer" userId="24e8a1d2-ce2f-4e40-b92c-4ebe056bb316" providerId="ADAL" clId="{78A27751-A60C-4208-8BA5-730B42556AB2}" dt="2025-10-29T12:10:40.506" v="937" actId="1076"/>
          <ac:spMkLst>
            <pc:docMk/>
            <pc:sldMk cId="1803964823" sldId="2795"/>
            <ac:spMk id="21" creationId="{D1989D5A-4D0E-935E-0678-E21CF779B160}"/>
          </ac:spMkLst>
        </pc:spChg>
        <pc:spChg chg="add mod">
          <ac:chgData name="Benjamin Mößbauer" userId="24e8a1d2-ce2f-4e40-b92c-4ebe056bb316" providerId="ADAL" clId="{78A27751-A60C-4208-8BA5-730B42556AB2}" dt="2025-10-29T12:10:43.530" v="939" actId="1076"/>
          <ac:spMkLst>
            <pc:docMk/>
            <pc:sldMk cId="1803964823" sldId="2795"/>
            <ac:spMk id="22" creationId="{F4B6D5AC-6F00-C4F8-53D2-FEC62D173273}"/>
          </ac:spMkLst>
        </pc:spChg>
        <pc:spChg chg="add mod">
          <ac:chgData name="Benjamin Mößbauer" userId="24e8a1d2-ce2f-4e40-b92c-4ebe056bb316" providerId="ADAL" clId="{78A27751-A60C-4208-8BA5-730B42556AB2}" dt="2025-10-29T12:10:48.362" v="941" actId="1076"/>
          <ac:spMkLst>
            <pc:docMk/>
            <pc:sldMk cId="1803964823" sldId="2795"/>
            <ac:spMk id="23" creationId="{11BCD04D-CD67-3F7E-9AFA-69912703E307}"/>
          </ac:spMkLst>
        </pc:spChg>
        <pc:spChg chg="add mod">
          <ac:chgData name="Benjamin Mößbauer" userId="24e8a1d2-ce2f-4e40-b92c-4ebe056bb316" providerId="ADAL" clId="{78A27751-A60C-4208-8BA5-730B42556AB2}" dt="2025-10-29T12:10:52.161" v="943" actId="1076"/>
          <ac:spMkLst>
            <pc:docMk/>
            <pc:sldMk cId="1803964823" sldId="2795"/>
            <ac:spMk id="24" creationId="{21BD0FD6-0E51-53C1-6933-ED7791B294A0}"/>
          </ac:spMkLst>
        </pc:spChg>
        <pc:spChg chg="add mod">
          <ac:chgData name="Benjamin Mößbauer" userId="24e8a1d2-ce2f-4e40-b92c-4ebe056bb316" providerId="ADAL" clId="{78A27751-A60C-4208-8BA5-730B42556AB2}" dt="2025-10-29T12:10:56.780" v="945" actId="1076"/>
          <ac:spMkLst>
            <pc:docMk/>
            <pc:sldMk cId="1803964823" sldId="2795"/>
            <ac:spMk id="25" creationId="{BD5C52A1-5D6D-10F7-FBDF-A7147E148AF3}"/>
          </ac:spMkLst>
        </pc:spChg>
      </pc:sldChg>
      <pc:sldChg chg="addSp delSp modSp add mod modTransition modAnim modNotesTx">
        <pc:chgData name="Benjamin Mößbauer" userId="24e8a1d2-ce2f-4e40-b92c-4ebe056bb316" providerId="ADAL" clId="{78A27751-A60C-4208-8BA5-730B42556AB2}" dt="2025-11-05T11:05:43.249" v="2926" actId="20577"/>
        <pc:sldMkLst>
          <pc:docMk/>
          <pc:sldMk cId="3545086448" sldId="2796"/>
        </pc:sldMkLst>
        <pc:spChg chg="mod">
          <ac:chgData name="Benjamin Mößbauer" userId="24e8a1d2-ce2f-4e40-b92c-4ebe056bb316" providerId="ADAL" clId="{78A27751-A60C-4208-8BA5-730B42556AB2}" dt="2025-10-29T12:19:45.707" v="1161" actId="20577"/>
          <ac:spMkLst>
            <pc:docMk/>
            <pc:sldMk cId="3545086448" sldId="2796"/>
            <ac:spMk id="2" creationId="{27098A24-17DE-BDE4-DA39-DD42D9CC5CF3}"/>
          </ac:spMkLst>
        </pc:spChg>
        <pc:spChg chg="mod">
          <ac:chgData name="Benjamin Mößbauer" userId="24e8a1d2-ce2f-4e40-b92c-4ebe056bb316" providerId="ADAL" clId="{78A27751-A60C-4208-8BA5-730B42556AB2}" dt="2025-10-29T12:14:31.906" v="1015" actId="1076"/>
          <ac:spMkLst>
            <pc:docMk/>
            <pc:sldMk cId="3545086448" sldId="2796"/>
            <ac:spMk id="3" creationId="{CB5DDFBD-5CCC-CFFE-54BE-EA4E15C360C1}"/>
          </ac:spMkLst>
        </pc:spChg>
        <pc:spChg chg="mod">
          <ac:chgData name="Benjamin Mößbauer" userId="24e8a1d2-ce2f-4e40-b92c-4ebe056bb316" providerId="ADAL" clId="{78A27751-A60C-4208-8BA5-730B42556AB2}" dt="2025-10-29T12:19:22.956" v="1117" actId="1076"/>
          <ac:spMkLst>
            <pc:docMk/>
            <pc:sldMk cId="3545086448" sldId="2796"/>
            <ac:spMk id="4" creationId="{326BA0CF-96B7-EE6C-32C4-A55290EEC008}"/>
          </ac:spMkLst>
        </pc:spChg>
        <pc:spChg chg="mod">
          <ac:chgData name="Benjamin Mößbauer" userId="24e8a1d2-ce2f-4e40-b92c-4ebe056bb316" providerId="ADAL" clId="{78A27751-A60C-4208-8BA5-730B42556AB2}" dt="2025-10-29T12:19:13.397" v="1116" actId="1076"/>
          <ac:spMkLst>
            <pc:docMk/>
            <pc:sldMk cId="3545086448" sldId="2796"/>
            <ac:spMk id="5" creationId="{C47DF8B6-D063-04EC-EE47-580F30F22F0D}"/>
          </ac:spMkLst>
        </pc:spChg>
        <pc:spChg chg="mod">
          <ac:chgData name="Benjamin Mößbauer" userId="24e8a1d2-ce2f-4e40-b92c-4ebe056bb316" providerId="ADAL" clId="{78A27751-A60C-4208-8BA5-730B42556AB2}" dt="2025-10-29T12:13:59.457" v="997" actId="1076"/>
          <ac:spMkLst>
            <pc:docMk/>
            <pc:sldMk cId="3545086448" sldId="2796"/>
            <ac:spMk id="8" creationId="{3A3EA5FB-BF41-D98D-30F1-EDED68A6AEF3}"/>
          </ac:spMkLst>
        </pc:spChg>
        <pc:spChg chg="mod">
          <ac:chgData name="Benjamin Mößbauer" userId="24e8a1d2-ce2f-4e40-b92c-4ebe056bb316" providerId="ADAL" clId="{78A27751-A60C-4208-8BA5-730B42556AB2}" dt="2025-10-29T12:13:56.080" v="996" actId="1076"/>
          <ac:spMkLst>
            <pc:docMk/>
            <pc:sldMk cId="3545086448" sldId="2796"/>
            <ac:spMk id="17" creationId="{FF181D50-F84C-29D3-B936-FE903B9DFD06}"/>
          </ac:spMkLst>
        </pc:spChg>
        <pc:spChg chg="mod">
          <ac:chgData name="Benjamin Mößbauer" userId="24e8a1d2-ce2f-4e40-b92c-4ebe056bb316" providerId="ADAL" clId="{78A27751-A60C-4208-8BA5-730B42556AB2}" dt="2025-10-29T12:15:13.354" v="1041" actId="1076"/>
          <ac:spMkLst>
            <pc:docMk/>
            <pc:sldMk cId="3545086448" sldId="2796"/>
            <ac:spMk id="20" creationId="{7405B940-3D98-55BB-D883-C0C8F18626B6}"/>
          </ac:spMkLst>
        </pc:spChg>
        <pc:spChg chg="mod">
          <ac:chgData name="Benjamin Mößbauer" userId="24e8a1d2-ce2f-4e40-b92c-4ebe056bb316" providerId="ADAL" clId="{78A27751-A60C-4208-8BA5-730B42556AB2}" dt="2025-10-29T12:15:21.265" v="1044" actId="1076"/>
          <ac:spMkLst>
            <pc:docMk/>
            <pc:sldMk cId="3545086448" sldId="2796"/>
            <ac:spMk id="21" creationId="{FD419EE1-4D60-7A1C-5655-C64DC1F5AB90}"/>
          </ac:spMkLst>
        </pc:spChg>
        <pc:spChg chg="mod">
          <ac:chgData name="Benjamin Mößbauer" userId="24e8a1d2-ce2f-4e40-b92c-4ebe056bb316" providerId="ADAL" clId="{78A27751-A60C-4208-8BA5-730B42556AB2}" dt="2025-10-29T12:15:18.643" v="1043" actId="1076"/>
          <ac:spMkLst>
            <pc:docMk/>
            <pc:sldMk cId="3545086448" sldId="2796"/>
            <ac:spMk id="22" creationId="{C990DD73-D1E3-1750-2FC1-6D89075C57AC}"/>
          </ac:spMkLst>
        </pc:spChg>
        <pc:spChg chg="mod">
          <ac:chgData name="Benjamin Mößbauer" userId="24e8a1d2-ce2f-4e40-b92c-4ebe056bb316" providerId="ADAL" clId="{78A27751-A60C-4208-8BA5-730B42556AB2}" dt="2025-10-29T12:14:35.129" v="1016" actId="1076"/>
          <ac:spMkLst>
            <pc:docMk/>
            <pc:sldMk cId="3545086448" sldId="2796"/>
            <ac:spMk id="23" creationId="{F3163951-A8EA-9004-0909-82BB07B83488}"/>
          </ac:spMkLst>
        </pc:spChg>
        <pc:spChg chg="mod">
          <ac:chgData name="Benjamin Mößbauer" userId="24e8a1d2-ce2f-4e40-b92c-4ebe056bb316" providerId="ADAL" clId="{78A27751-A60C-4208-8BA5-730B42556AB2}" dt="2025-10-29T12:19:22.956" v="1117" actId="1076"/>
          <ac:spMkLst>
            <pc:docMk/>
            <pc:sldMk cId="3545086448" sldId="2796"/>
            <ac:spMk id="24" creationId="{1BC6C6B4-302E-974B-48D1-AB67B91E3A71}"/>
          </ac:spMkLst>
        </pc:spChg>
        <pc:spChg chg="mod">
          <ac:chgData name="Benjamin Mößbauer" userId="24e8a1d2-ce2f-4e40-b92c-4ebe056bb316" providerId="ADAL" clId="{78A27751-A60C-4208-8BA5-730B42556AB2}" dt="2025-10-29T12:19:22.956" v="1117" actId="1076"/>
          <ac:spMkLst>
            <pc:docMk/>
            <pc:sldMk cId="3545086448" sldId="2796"/>
            <ac:spMk id="25" creationId="{8EBD0B15-4E3B-9B04-CAE5-987DDAE8209C}"/>
          </ac:spMkLst>
        </pc:spChg>
        <pc:spChg chg="add mod ord">
          <ac:chgData name="Benjamin Mößbauer" userId="24e8a1d2-ce2f-4e40-b92c-4ebe056bb316" providerId="ADAL" clId="{78A27751-A60C-4208-8BA5-730B42556AB2}" dt="2025-10-29T12:13:34.458" v="991" actId="1076"/>
          <ac:spMkLst>
            <pc:docMk/>
            <pc:sldMk cId="3545086448" sldId="2796"/>
            <ac:spMk id="26" creationId="{DC5F1DFD-6683-B4C8-EF0B-8617BDE8CA88}"/>
          </ac:spMkLst>
        </pc:spChg>
        <pc:spChg chg="add mod ord">
          <ac:chgData name="Benjamin Mößbauer" userId="24e8a1d2-ce2f-4e40-b92c-4ebe056bb316" providerId="ADAL" clId="{78A27751-A60C-4208-8BA5-730B42556AB2}" dt="2025-10-29T12:13:34.458" v="991" actId="1076"/>
          <ac:spMkLst>
            <pc:docMk/>
            <pc:sldMk cId="3545086448" sldId="2796"/>
            <ac:spMk id="27" creationId="{E633FA7D-FFDE-A09B-4A4B-3DF2EE868F97}"/>
          </ac:spMkLst>
        </pc:spChg>
        <pc:spChg chg="add mod ord">
          <ac:chgData name="Benjamin Mößbauer" userId="24e8a1d2-ce2f-4e40-b92c-4ebe056bb316" providerId="ADAL" clId="{78A27751-A60C-4208-8BA5-730B42556AB2}" dt="2025-10-29T12:19:22.956" v="1117" actId="1076"/>
          <ac:spMkLst>
            <pc:docMk/>
            <pc:sldMk cId="3545086448" sldId="2796"/>
            <ac:spMk id="30" creationId="{2827633D-16E6-9A93-616A-F1E45CF1C9BB}"/>
          </ac:spMkLst>
        </pc:spChg>
        <pc:spChg chg="add mod ord">
          <ac:chgData name="Benjamin Mößbauer" userId="24e8a1d2-ce2f-4e40-b92c-4ebe056bb316" providerId="ADAL" clId="{78A27751-A60C-4208-8BA5-730B42556AB2}" dt="2025-10-29T12:19:22.956" v="1117" actId="1076"/>
          <ac:spMkLst>
            <pc:docMk/>
            <pc:sldMk cId="3545086448" sldId="2796"/>
            <ac:spMk id="34" creationId="{3C228A55-C5B3-9CAD-E3EC-5DA020D6AED6}"/>
          </ac:spMkLst>
        </pc:spChg>
        <pc:spChg chg="add mod ord">
          <ac:chgData name="Benjamin Mößbauer" userId="24e8a1d2-ce2f-4e40-b92c-4ebe056bb316" providerId="ADAL" clId="{78A27751-A60C-4208-8BA5-730B42556AB2}" dt="2025-10-29T12:13:47.649" v="994" actId="1076"/>
          <ac:spMkLst>
            <pc:docMk/>
            <pc:sldMk cId="3545086448" sldId="2796"/>
            <ac:spMk id="37" creationId="{1CF9B708-5CD7-374C-A16A-9AB11A828458}"/>
          </ac:spMkLst>
        </pc:spChg>
        <pc:spChg chg="add mod">
          <ac:chgData name="Benjamin Mößbauer" userId="24e8a1d2-ce2f-4e40-b92c-4ebe056bb316" providerId="ADAL" clId="{78A27751-A60C-4208-8BA5-730B42556AB2}" dt="2025-10-29T12:19:22.956" v="1117" actId="1076"/>
          <ac:spMkLst>
            <pc:docMk/>
            <pc:sldMk cId="3545086448" sldId="2796"/>
            <ac:spMk id="43" creationId="{4AB747ED-2DDB-2B09-862E-DB774ED0C541}"/>
          </ac:spMkLst>
        </pc:spChg>
        <pc:spChg chg="add mod">
          <ac:chgData name="Benjamin Mößbauer" userId="24e8a1d2-ce2f-4e40-b92c-4ebe056bb316" providerId="ADAL" clId="{78A27751-A60C-4208-8BA5-730B42556AB2}" dt="2025-10-29T12:16:17.307" v="1052" actId="1076"/>
          <ac:spMkLst>
            <pc:docMk/>
            <pc:sldMk cId="3545086448" sldId="2796"/>
            <ac:spMk id="44" creationId="{329892A2-6E4B-2FD4-D7A7-A6D421F25410}"/>
          </ac:spMkLst>
        </pc:spChg>
        <pc:spChg chg="add mod">
          <ac:chgData name="Benjamin Mößbauer" userId="24e8a1d2-ce2f-4e40-b92c-4ebe056bb316" providerId="ADAL" clId="{78A27751-A60C-4208-8BA5-730B42556AB2}" dt="2025-10-29T12:16:17.307" v="1052" actId="1076"/>
          <ac:spMkLst>
            <pc:docMk/>
            <pc:sldMk cId="3545086448" sldId="2796"/>
            <ac:spMk id="51" creationId="{A02733A6-1CA4-F96D-6C70-2D0879D42E8A}"/>
          </ac:spMkLst>
        </pc:spChg>
        <pc:spChg chg="add mod">
          <ac:chgData name="Benjamin Mößbauer" userId="24e8a1d2-ce2f-4e40-b92c-4ebe056bb316" providerId="ADAL" clId="{78A27751-A60C-4208-8BA5-730B42556AB2}" dt="2025-10-29T12:19:22.956" v="1117" actId="1076"/>
          <ac:spMkLst>
            <pc:docMk/>
            <pc:sldMk cId="3545086448" sldId="2796"/>
            <ac:spMk id="52" creationId="{2C2D0A77-4067-968E-9BC7-9A52FD4FB345}"/>
          </ac:spMkLst>
        </pc:spChg>
        <pc:spChg chg="add mod">
          <ac:chgData name="Benjamin Mößbauer" userId="24e8a1d2-ce2f-4e40-b92c-4ebe056bb316" providerId="ADAL" clId="{78A27751-A60C-4208-8BA5-730B42556AB2}" dt="2025-10-29T12:16:17.307" v="1052" actId="1076"/>
          <ac:spMkLst>
            <pc:docMk/>
            <pc:sldMk cId="3545086448" sldId="2796"/>
            <ac:spMk id="53" creationId="{91623133-45ED-BCD7-B2BE-67097F74E081}"/>
          </ac:spMkLst>
        </pc:spChg>
        <pc:picChg chg="mod">
          <ac:chgData name="Benjamin Mößbauer" userId="24e8a1d2-ce2f-4e40-b92c-4ebe056bb316" providerId="ADAL" clId="{78A27751-A60C-4208-8BA5-730B42556AB2}" dt="2025-10-29T12:13:43.779" v="993" actId="1076"/>
          <ac:picMkLst>
            <pc:docMk/>
            <pc:sldMk cId="3545086448" sldId="2796"/>
            <ac:picMk id="9" creationId="{DEF1D77F-6A0F-7FC8-A2EC-4DBDF6DAF119}"/>
          </ac:picMkLst>
        </pc:picChg>
        <pc:picChg chg="mod">
          <ac:chgData name="Benjamin Mößbauer" userId="24e8a1d2-ce2f-4e40-b92c-4ebe056bb316" providerId="ADAL" clId="{78A27751-A60C-4208-8BA5-730B42556AB2}" dt="2025-10-29T12:13:43.779" v="993" actId="1076"/>
          <ac:picMkLst>
            <pc:docMk/>
            <pc:sldMk cId="3545086448" sldId="2796"/>
            <ac:picMk id="10" creationId="{4756B0A2-8424-9E21-CCDF-0E34C7C565C9}"/>
          </ac:picMkLst>
        </pc:picChg>
        <pc:picChg chg="mod">
          <ac:chgData name="Benjamin Mößbauer" userId="24e8a1d2-ce2f-4e40-b92c-4ebe056bb316" providerId="ADAL" clId="{78A27751-A60C-4208-8BA5-730B42556AB2}" dt="2025-10-29T12:13:43.779" v="993" actId="1076"/>
          <ac:picMkLst>
            <pc:docMk/>
            <pc:sldMk cId="3545086448" sldId="2796"/>
            <ac:picMk id="11" creationId="{E012DC12-757C-2327-CA7E-CEFD8958E0E3}"/>
          </ac:picMkLst>
        </pc:picChg>
        <pc:picChg chg="mod">
          <ac:chgData name="Benjamin Mößbauer" userId="24e8a1d2-ce2f-4e40-b92c-4ebe056bb316" providerId="ADAL" clId="{78A27751-A60C-4208-8BA5-730B42556AB2}" dt="2025-10-29T12:13:43.779" v="993" actId="1076"/>
          <ac:picMkLst>
            <pc:docMk/>
            <pc:sldMk cId="3545086448" sldId="2796"/>
            <ac:picMk id="12" creationId="{DC6E6A39-71E1-FFEB-FE13-9B74439CD50B}"/>
          </ac:picMkLst>
        </pc:picChg>
        <pc:picChg chg="mod">
          <ac:chgData name="Benjamin Mößbauer" userId="24e8a1d2-ce2f-4e40-b92c-4ebe056bb316" providerId="ADAL" clId="{78A27751-A60C-4208-8BA5-730B42556AB2}" dt="2025-10-29T12:13:43.779" v="993" actId="1076"/>
          <ac:picMkLst>
            <pc:docMk/>
            <pc:sldMk cId="3545086448" sldId="2796"/>
            <ac:picMk id="13" creationId="{C991A844-456E-156D-C8C5-A0949F2714A4}"/>
          </ac:picMkLst>
        </pc:picChg>
        <pc:picChg chg="mod">
          <ac:chgData name="Benjamin Mößbauer" userId="24e8a1d2-ce2f-4e40-b92c-4ebe056bb316" providerId="ADAL" clId="{78A27751-A60C-4208-8BA5-730B42556AB2}" dt="2025-10-29T12:13:43.779" v="993" actId="1076"/>
          <ac:picMkLst>
            <pc:docMk/>
            <pc:sldMk cId="3545086448" sldId="2796"/>
            <ac:picMk id="14" creationId="{19DEFC5C-B0D2-510E-6BBB-DECB480EEDFD}"/>
          </ac:picMkLst>
        </pc:picChg>
        <pc:picChg chg="mod">
          <ac:chgData name="Benjamin Mößbauer" userId="24e8a1d2-ce2f-4e40-b92c-4ebe056bb316" providerId="ADAL" clId="{78A27751-A60C-4208-8BA5-730B42556AB2}" dt="2025-10-29T12:13:43.779" v="993" actId="1076"/>
          <ac:picMkLst>
            <pc:docMk/>
            <pc:sldMk cId="3545086448" sldId="2796"/>
            <ac:picMk id="15" creationId="{D4B93DDE-4621-7E2E-6B53-155C1C72E70D}"/>
          </ac:picMkLst>
        </pc:picChg>
        <pc:picChg chg="mod">
          <ac:chgData name="Benjamin Mößbauer" userId="24e8a1d2-ce2f-4e40-b92c-4ebe056bb316" providerId="ADAL" clId="{78A27751-A60C-4208-8BA5-730B42556AB2}" dt="2025-10-29T12:13:43.779" v="993" actId="1076"/>
          <ac:picMkLst>
            <pc:docMk/>
            <pc:sldMk cId="3545086448" sldId="2796"/>
            <ac:picMk id="16" creationId="{B8BC3E88-3E5B-06CA-C862-026593719484}"/>
          </ac:picMkLst>
        </pc:picChg>
        <pc:picChg chg="mod">
          <ac:chgData name="Benjamin Mößbauer" userId="24e8a1d2-ce2f-4e40-b92c-4ebe056bb316" providerId="ADAL" clId="{78A27751-A60C-4208-8BA5-730B42556AB2}" dt="2025-10-29T12:12:19.015" v="976" actId="1076"/>
          <ac:picMkLst>
            <pc:docMk/>
            <pc:sldMk cId="3545086448" sldId="2796"/>
            <ac:picMk id="18" creationId="{EC1DFF3D-131F-942E-F103-01F5E732DD56}"/>
          </ac:picMkLst>
        </pc:picChg>
        <pc:picChg chg="mod">
          <ac:chgData name="Benjamin Mößbauer" userId="24e8a1d2-ce2f-4e40-b92c-4ebe056bb316" providerId="ADAL" clId="{78A27751-A60C-4208-8BA5-730B42556AB2}" dt="2025-10-29T12:12:19.015" v="976" actId="1076"/>
          <ac:picMkLst>
            <pc:docMk/>
            <pc:sldMk cId="3545086448" sldId="2796"/>
            <ac:picMk id="19" creationId="{5DEE330B-15AF-D42C-BE8E-311397040D7D}"/>
          </ac:picMkLst>
        </pc:picChg>
        <pc:picChg chg="mod">
          <ac:chgData name="Benjamin Mößbauer" userId="24e8a1d2-ce2f-4e40-b92c-4ebe056bb316" providerId="ADAL" clId="{78A27751-A60C-4208-8BA5-730B42556AB2}" dt="2025-10-29T12:16:17.307" v="1052" actId="1076"/>
          <ac:picMkLst>
            <pc:docMk/>
            <pc:sldMk cId="3545086448" sldId="2796"/>
            <ac:picMk id="41" creationId="{98371F3B-1AA8-9DC0-50B0-0B39D40E75B3}"/>
          </ac:picMkLst>
        </pc:picChg>
        <pc:cxnChg chg="add mod">
          <ac:chgData name="Benjamin Mößbauer" userId="24e8a1d2-ce2f-4e40-b92c-4ebe056bb316" providerId="ADAL" clId="{78A27751-A60C-4208-8BA5-730B42556AB2}" dt="2025-10-29T12:16:25.370" v="1055" actId="14100"/>
          <ac:cxnSpMkLst>
            <pc:docMk/>
            <pc:sldMk cId="3545086448" sldId="2796"/>
            <ac:cxnSpMk id="55" creationId="{3628F0F0-F66B-3439-24BD-F81F31E221DA}"/>
          </ac:cxnSpMkLst>
        </pc:cxnChg>
      </pc:sldChg>
      <pc:sldChg chg="addSp delSp modSp add mod modTransition delAnim modAnim">
        <pc:chgData name="Benjamin Mößbauer" userId="24e8a1d2-ce2f-4e40-b92c-4ebe056bb316" providerId="ADAL" clId="{78A27751-A60C-4208-8BA5-730B42556AB2}" dt="2025-10-29T12:19:52.171" v="1175" actId="20577"/>
        <pc:sldMkLst>
          <pc:docMk/>
          <pc:sldMk cId="2499730343" sldId="2797"/>
        </pc:sldMkLst>
        <pc:spChg chg="mod">
          <ac:chgData name="Benjamin Mößbauer" userId="24e8a1d2-ce2f-4e40-b92c-4ebe056bb316" providerId="ADAL" clId="{78A27751-A60C-4208-8BA5-730B42556AB2}" dt="2025-10-29T12:19:52.171" v="1175" actId="20577"/>
          <ac:spMkLst>
            <pc:docMk/>
            <pc:sldMk cId="2499730343" sldId="2797"/>
            <ac:spMk id="2" creationId="{295EC3A5-CDF3-17B7-4ACF-A2AD97ED87F5}"/>
          </ac:spMkLst>
        </pc:spChg>
        <pc:picChg chg="mod">
          <ac:chgData name="Benjamin Mößbauer" userId="24e8a1d2-ce2f-4e40-b92c-4ebe056bb316" providerId="ADAL" clId="{78A27751-A60C-4208-8BA5-730B42556AB2}" dt="2025-10-29T12:17:14.592" v="1076" actId="1076"/>
          <ac:picMkLst>
            <pc:docMk/>
            <pc:sldMk cId="2499730343" sldId="2797"/>
            <ac:picMk id="39" creationId="{A8636BA7-89E2-0170-5D21-DED75BDFC326}"/>
          </ac:picMkLst>
        </pc:picChg>
        <pc:picChg chg="mod">
          <ac:chgData name="Benjamin Mößbauer" userId="24e8a1d2-ce2f-4e40-b92c-4ebe056bb316" providerId="ADAL" clId="{78A27751-A60C-4208-8BA5-730B42556AB2}" dt="2025-10-29T12:17:19.167" v="1078" actId="1076"/>
          <ac:picMkLst>
            <pc:docMk/>
            <pc:sldMk cId="2499730343" sldId="2797"/>
            <ac:picMk id="40" creationId="{8004C0AF-9EC3-1BE9-2F88-C3FB6E7E8873}"/>
          </ac:picMkLst>
        </pc:picChg>
      </pc:sldChg>
      <pc:sldChg chg="modNotesTx">
        <pc:chgData name="Benjamin Mößbauer" userId="24e8a1d2-ce2f-4e40-b92c-4ebe056bb316" providerId="ADAL" clId="{78A27751-A60C-4208-8BA5-730B42556AB2}" dt="2025-11-05T11:32:35.128" v="3542" actId="20577"/>
        <pc:sldMkLst>
          <pc:docMk/>
          <pc:sldMk cId="2744371201" sldId="2798"/>
        </pc:sldMkLst>
      </pc:sldChg>
      <pc:sldChg chg="modNotesTx">
        <pc:chgData name="Benjamin Mößbauer" userId="24e8a1d2-ce2f-4e40-b92c-4ebe056bb316" providerId="ADAL" clId="{78A27751-A60C-4208-8BA5-730B42556AB2}" dt="2025-11-05T11:55:18.917" v="4405" actId="6549"/>
        <pc:sldMkLst>
          <pc:docMk/>
          <pc:sldMk cId="1831927151" sldId="2801"/>
        </pc:sldMkLst>
      </pc:sldChg>
      <pc:sldChg chg="modNotesTx">
        <pc:chgData name="Benjamin Mößbauer" userId="24e8a1d2-ce2f-4e40-b92c-4ebe056bb316" providerId="ADAL" clId="{78A27751-A60C-4208-8BA5-730B42556AB2}" dt="2025-11-05T11:40:15.127" v="3932" actId="20577"/>
        <pc:sldMkLst>
          <pc:docMk/>
          <pc:sldMk cId="1446529302" sldId="2803"/>
        </pc:sldMkLst>
      </pc:sldChg>
      <pc:sldChg chg="modNotesTx">
        <pc:chgData name="Benjamin Mößbauer" userId="24e8a1d2-ce2f-4e40-b92c-4ebe056bb316" providerId="ADAL" clId="{78A27751-A60C-4208-8BA5-730B42556AB2}" dt="2025-11-05T11:44:08.310" v="4388" actId="20577"/>
        <pc:sldMkLst>
          <pc:docMk/>
          <pc:sldMk cId="448525828" sldId="2804"/>
        </pc:sldMkLst>
      </pc:sldChg>
      <pc:sldChg chg="modNotesTx">
        <pc:chgData name="Benjamin Mößbauer" userId="24e8a1d2-ce2f-4e40-b92c-4ebe056bb316" providerId="ADAL" clId="{78A27751-A60C-4208-8BA5-730B42556AB2}" dt="2025-11-05T11:44:28.258" v="4397" actId="20577"/>
        <pc:sldMkLst>
          <pc:docMk/>
          <pc:sldMk cId="953029117" sldId="2805"/>
        </pc:sldMkLst>
      </pc:sldChg>
    </pc:docChg>
  </pc:docChgLst>
  <pc:docChgLst>
    <pc:chgData name="Aysegül Özceylan" userId="fe206b51-7852-4835-8d32-6fb5a647d588" providerId="ADAL" clId="{9F6FBD3D-905B-4947-BDC5-031BCF8D0B12}"/>
    <pc:docChg chg="custSel modSld">
      <pc:chgData name="Aysegül Özceylan" userId="fe206b51-7852-4835-8d32-6fb5a647d588" providerId="ADAL" clId="{9F6FBD3D-905B-4947-BDC5-031BCF8D0B12}" dt="2025-07-31T06:26:59.886" v="1216" actId="20577"/>
      <pc:docMkLst>
        <pc:docMk/>
      </pc:docMkLst>
      <pc:sldChg chg="modNotesTx">
        <pc:chgData name="Aysegül Özceylan" userId="fe206b51-7852-4835-8d32-6fb5a647d588" providerId="ADAL" clId="{9F6FBD3D-905B-4947-BDC5-031BCF8D0B12}" dt="2025-07-30T20:42:13.374" v="351" actId="20577"/>
        <pc:sldMkLst>
          <pc:docMk/>
          <pc:sldMk cId="3480525648" sldId="2782"/>
        </pc:sldMkLst>
      </pc:sldChg>
      <pc:sldChg chg="modNotesTx">
        <pc:chgData name="Aysegül Özceylan" userId="fe206b51-7852-4835-8d32-6fb5a647d588" providerId="ADAL" clId="{9F6FBD3D-905B-4947-BDC5-031BCF8D0B12}" dt="2025-07-30T20:52:34.053" v="579" actId="20577"/>
        <pc:sldMkLst>
          <pc:docMk/>
          <pc:sldMk cId="1436215760" sldId="2783"/>
        </pc:sldMkLst>
      </pc:sldChg>
      <pc:sldChg chg="modSp mod modNotesTx">
        <pc:chgData name="Aysegül Özceylan" userId="fe206b51-7852-4835-8d32-6fb5a647d588" providerId="ADAL" clId="{9F6FBD3D-905B-4947-BDC5-031BCF8D0B12}" dt="2025-07-31T06:26:59.886" v="1216" actId="20577"/>
        <pc:sldMkLst>
          <pc:docMk/>
          <pc:sldMk cId="3468162533" sldId="2786"/>
        </pc:sldMkLst>
      </pc:sldChg>
      <pc:sldChg chg="modNotesTx">
        <pc:chgData name="Aysegül Özceylan" userId="fe206b51-7852-4835-8d32-6fb5a647d588" providerId="ADAL" clId="{9F6FBD3D-905B-4947-BDC5-031BCF8D0B12}" dt="2025-07-30T21:03:44.898" v="1174" actId="20577"/>
        <pc:sldMkLst>
          <pc:docMk/>
          <pc:sldMk cId="1123093261" sldId="2789"/>
        </pc:sldMkLst>
      </pc:sldChg>
    </pc:docChg>
  </pc:docChgLst>
  <pc:docChgLst>
    <pc:chgData name="Benjamin Mößbauer" userId="24e8a1d2-ce2f-4e40-b92c-4ebe056bb316" providerId="ADAL" clId="{D1C9AE47-E7E4-4FD3-B3EF-BB9C85A26305}"/>
    <pc:docChg chg="undo custSel addSld modSld">
      <pc:chgData name="Benjamin Mößbauer" userId="24e8a1d2-ce2f-4e40-b92c-4ebe056bb316" providerId="ADAL" clId="{D1C9AE47-E7E4-4FD3-B3EF-BB9C85A26305}" dt="2024-12-17T14:38:41.514" v="568" actId="1076"/>
      <pc:docMkLst>
        <pc:docMk/>
      </pc:docMkLst>
      <pc:sldChg chg="addSp delSp modSp new mod">
        <pc:chgData name="Benjamin Mößbauer" userId="24e8a1d2-ce2f-4e40-b92c-4ebe056bb316" providerId="ADAL" clId="{D1C9AE47-E7E4-4FD3-B3EF-BB9C85A26305}" dt="2024-12-17T14:10:35.206" v="164" actId="14100"/>
        <pc:sldMkLst>
          <pc:docMk/>
          <pc:sldMk cId="1505591564" sldId="2787"/>
        </pc:sldMkLst>
      </pc:sldChg>
      <pc:sldChg chg="addSp delSp modSp new mod">
        <pc:chgData name="Benjamin Mößbauer" userId="24e8a1d2-ce2f-4e40-b92c-4ebe056bb316" providerId="ADAL" clId="{D1C9AE47-E7E4-4FD3-B3EF-BB9C85A26305}" dt="2024-12-17T14:38:41.514" v="568" actId="1076"/>
        <pc:sldMkLst>
          <pc:docMk/>
          <pc:sldMk cId="2308681481" sldId="2788"/>
        </pc:sldMkLst>
      </pc:sldChg>
    </pc:docChg>
  </pc:docChgLst>
  <pc:docChgLst>
    <pc:chgData name="Christina Light" userId="7d269722-0bbb-411d-b040-4899f4c4c369" providerId="ADAL" clId="{04F19BEE-4A67-4634-A0C4-035A8C01DF87}"/>
    <pc:docChg chg="custSel addSld modSld sldOrd">
      <pc:chgData name="Christina Light" userId="7d269722-0bbb-411d-b040-4899f4c4c369" providerId="ADAL" clId="{04F19BEE-4A67-4634-A0C4-035A8C01DF87}" dt="2024-12-16T13:00:04.797" v="2258" actId="14100"/>
      <pc:docMkLst>
        <pc:docMk/>
      </pc:docMkLst>
      <pc:sldChg chg="modNotesTx">
        <pc:chgData name="Christina Light" userId="7d269722-0bbb-411d-b040-4899f4c4c369" providerId="ADAL" clId="{04F19BEE-4A67-4634-A0C4-035A8C01DF87}" dt="2024-11-18T10:40:15.094" v="1751" actId="20577"/>
        <pc:sldMkLst>
          <pc:docMk/>
          <pc:sldMk cId="4177104674" sldId="285"/>
        </pc:sldMkLst>
      </pc:sldChg>
      <pc:sldChg chg="ord modNotesTx">
        <pc:chgData name="Christina Light" userId="7d269722-0bbb-411d-b040-4899f4c4c369" providerId="ADAL" clId="{04F19BEE-4A67-4634-A0C4-035A8C01DF87}" dt="2024-12-03T08:12:23.302" v="2087"/>
        <pc:sldMkLst>
          <pc:docMk/>
          <pc:sldMk cId="4039204478" sldId="290"/>
        </pc:sldMkLst>
      </pc:sldChg>
      <pc:sldChg chg="addSp delSp modSp add mod">
        <pc:chgData name="Christina Light" userId="7d269722-0bbb-411d-b040-4899f4c4c369" providerId="ADAL" clId="{04F19BEE-4A67-4634-A0C4-035A8C01DF87}" dt="2024-12-16T13:00:04.797" v="2258" actId="14100"/>
        <pc:sldMkLst>
          <pc:docMk/>
          <pc:sldMk cId="3957783091" sldId="406"/>
        </pc:sldMkLst>
      </pc:sldChg>
      <pc:sldChg chg="addSp delSp modSp add mod">
        <pc:chgData name="Christina Light" userId="7d269722-0bbb-411d-b040-4899f4c4c369" providerId="ADAL" clId="{04F19BEE-4A67-4634-A0C4-035A8C01DF87}" dt="2024-12-16T12:39:06.057" v="2147" actId="1076"/>
        <pc:sldMkLst>
          <pc:docMk/>
          <pc:sldMk cId="3172961405" sldId="407"/>
        </pc:sldMkLst>
      </pc:sldChg>
      <pc:sldChg chg="addSp delSp modSp add mod">
        <pc:chgData name="Christina Light" userId="7d269722-0bbb-411d-b040-4899f4c4c369" providerId="ADAL" clId="{04F19BEE-4A67-4634-A0C4-035A8C01DF87}" dt="2024-12-16T12:54:25.131" v="2257" actId="1076"/>
        <pc:sldMkLst>
          <pc:docMk/>
          <pc:sldMk cId="2405262606" sldId="408"/>
        </pc:sldMkLst>
      </pc:sldChg>
      <pc:sldChg chg="ord modNotesTx">
        <pc:chgData name="Christina Light" userId="7d269722-0bbb-411d-b040-4899f4c4c369" providerId="ADAL" clId="{04F19BEE-4A67-4634-A0C4-035A8C01DF87}" dt="2024-12-03T08:12:26.166" v="2089"/>
        <pc:sldMkLst>
          <pc:docMk/>
          <pc:sldMk cId="1699704315" sldId="2750"/>
        </pc:sldMkLst>
      </pc:sldChg>
      <pc:sldChg chg="ord">
        <pc:chgData name="Christina Light" userId="7d269722-0bbb-411d-b040-4899f4c4c369" providerId="ADAL" clId="{04F19BEE-4A67-4634-A0C4-035A8C01DF87}" dt="2024-11-18T09:10:25.888" v="1"/>
        <pc:sldMkLst>
          <pc:docMk/>
          <pc:sldMk cId="1519872018" sldId="2769"/>
        </pc:sldMkLst>
      </pc:sldChg>
      <pc:sldChg chg="mod ord modShow">
        <pc:chgData name="Christina Light" userId="7d269722-0bbb-411d-b040-4899f4c4c369" providerId="ADAL" clId="{04F19BEE-4A67-4634-A0C4-035A8C01DF87}" dt="2024-12-04T07:46:31.502" v="2092" actId="729"/>
        <pc:sldMkLst>
          <pc:docMk/>
          <pc:sldMk cId="3538003299" sldId="2781"/>
        </pc:sldMkLst>
      </pc:sldChg>
      <pc:sldChg chg="addSp modSp mod modAnim">
        <pc:chgData name="Christina Light" userId="7d269722-0bbb-411d-b040-4899f4c4c369" providerId="ADAL" clId="{04F19BEE-4A67-4634-A0C4-035A8C01DF87}" dt="2024-12-05T11:08:53.324" v="2102" actId="1076"/>
        <pc:sldMkLst>
          <pc:docMk/>
          <pc:sldMk cId="3480525648" sldId="2782"/>
        </pc:sldMkLst>
      </pc:sldChg>
      <pc:sldChg chg="addSp delSp modSp new mod">
        <pc:chgData name="Christina Light" userId="7d269722-0bbb-411d-b040-4899f4c4c369" providerId="ADAL" clId="{04F19BEE-4A67-4634-A0C4-035A8C01DF87}" dt="2024-11-19T11:03:29.942" v="1854" actId="20577"/>
        <pc:sldMkLst>
          <pc:docMk/>
          <pc:sldMk cId="4099557142" sldId="2782"/>
        </pc:sldMkLst>
      </pc:sldChg>
      <pc:sldChg chg="addSp delSp modSp new mod">
        <pc:chgData name="Christina Light" userId="7d269722-0bbb-411d-b040-4899f4c4c369" providerId="ADAL" clId="{04F19BEE-4A67-4634-A0C4-035A8C01DF87}" dt="2024-11-19T11:04:39.508" v="1908" actId="20577"/>
        <pc:sldMkLst>
          <pc:docMk/>
          <pc:sldMk cId="4100140707" sldId="2783"/>
        </pc:sldMkLst>
      </pc:sldChg>
      <pc:sldChg chg="addSp delSp modSp new mod">
        <pc:chgData name="Christina Light" userId="7d269722-0bbb-411d-b040-4899f4c4c369" providerId="ADAL" clId="{04F19BEE-4A67-4634-A0C4-035A8C01DF87}" dt="2024-11-19T11:07:49.592" v="2047" actId="113"/>
        <pc:sldMkLst>
          <pc:docMk/>
          <pc:sldMk cId="715302885" sldId="2784"/>
        </pc:sldMkLst>
      </pc:sldChg>
      <pc:sldChg chg="delSp modSp mod">
        <pc:chgData name="Christina Light" userId="7d269722-0bbb-411d-b040-4899f4c4c369" providerId="ADAL" clId="{04F19BEE-4A67-4634-A0C4-035A8C01DF87}" dt="2024-11-29T11:55:27.146" v="2085" actId="1076"/>
        <pc:sldMkLst>
          <pc:docMk/>
          <pc:sldMk cId="1815798467" sldId="2784"/>
        </pc:sldMkLst>
      </pc:sldChg>
    </pc:docChg>
  </pc:docChgLst>
  <pc:docChgLst>
    <pc:chgData name="Christina Light" userId="7d269722-0bbb-411d-b040-4899f4c4c369" providerId="ADAL" clId="{7C5599C0-7BEA-4C19-8AE0-156B2DA4BCCD}"/>
    <pc:docChg chg="undo custSel addSld delSld modSld">
      <pc:chgData name="Christina Light" userId="7d269722-0bbb-411d-b040-4899f4c4c369" providerId="ADAL" clId="{7C5599C0-7BEA-4C19-8AE0-156B2DA4BCCD}" dt="2025-07-30T06:46:35.084" v="286" actId="729"/>
      <pc:docMkLst>
        <pc:docMk/>
      </pc:docMkLst>
      <pc:sldChg chg="mod modShow">
        <pc:chgData name="Christina Light" userId="7d269722-0bbb-411d-b040-4899f4c4c369" providerId="ADAL" clId="{7C5599C0-7BEA-4C19-8AE0-156B2DA4BCCD}" dt="2025-07-30T06:46:19.121" v="282" actId="729"/>
        <pc:sldMkLst>
          <pc:docMk/>
          <pc:sldMk cId="198215269" sldId="257"/>
        </pc:sldMkLst>
      </pc:sldChg>
      <pc:sldChg chg="mod modShow">
        <pc:chgData name="Christina Light" userId="7d269722-0bbb-411d-b040-4899f4c4c369" providerId="ADAL" clId="{7C5599C0-7BEA-4C19-8AE0-156B2DA4BCCD}" dt="2025-07-30T06:46:22.991" v="283" actId="729"/>
        <pc:sldMkLst>
          <pc:docMk/>
          <pc:sldMk cId="2260981071" sldId="286"/>
        </pc:sldMkLst>
      </pc:sldChg>
      <pc:sldChg chg="mod modShow">
        <pc:chgData name="Christina Light" userId="7d269722-0bbb-411d-b040-4899f4c4c369" providerId="ADAL" clId="{7C5599C0-7BEA-4C19-8AE0-156B2DA4BCCD}" dt="2025-07-30T06:46:28.235" v="285" actId="729"/>
        <pc:sldMkLst>
          <pc:docMk/>
          <pc:sldMk cId="2670056313" sldId="287"/>
        </pc:sldMkLst>
      </pc:sldChg>
      <pc:sldChg chg="modSp add mod modShow">
        <pc:chgData name="Christina Light" userId="7d269722-0bbb-411d-b040-4899f4c4c369" providerId="ADAL" clId="{7C5599C0-7BEA-4C19-8AE0-156B2DA4BCCD}" dt="2025-07-30T06:46:15.904" v="281" actId="729"/>
        <pc:sldMkLst>
          <pc:docMk/>
          <pc:sldMk cId="1599507598" sldId="2790"/>
        </pc:sldMkLst>
      </pc:sldChg>
      <pc:sldChg chg="modSp add mod modShow">
        <pc:chgData name="Christina Light" userId="7d269722-0bbb-411d-b040-4899f4c4c369" providerId="ADAL" clId="{7C5599C0-7BEA-4C19-8AE0-156B2DA4BCCD}" dt="2025-07-30T06:46:25.895" v="284" actId="729"/>
        <pc:sldMkLst>
          <pc:docMk/>
          <pc:sldMk cId="4024051589" sldId="2791"/>
        </pc:sldMkLst>
      </pc:sldChg>
      <pc:sldChg chg="addSp delSp modSp add mod modShow">
        <pc:chgData name="Christina Light" userId="7d269722-0bbb-411d-b040-4899f4c4c369" providerId="ADAL" clId="{7C5599C0-7BEA-4C19-8AE0-156B2DA4BCCD}" dt="2025-07-30T06:46:35.084" v="286" actId="729"/>
        <pc:sldMkLst>
          <pc:docMk/>
          <pc:sldMk cId="3519907089" sldId="2792"/>
        </pc:sldMkLst>
      </pc:sldChg>
      <pc:sldChg chg="add del">
        <pc:chgData name="Christina Light" userId="7d269722-0bbb-411d-b040-4899f4c4c369" providerId="ADAL" clId="{7C5599C0-7BEA-4C19-8AE0-156B2DA4BCCD}" dt="2025-07-30T06:46:12.951" v="280" actId="47"/>
        <pc:sldMkLst>
          <pc:docMk/>
          <pc:sldMk cId="2844231732" sldId="2793"/>
        </pc:sldMkLst>
      </pc:sldChg>
    </pc:docChg>
  </pc:docChgLst>
  <pc:docChgLst>
    <pc:chgData name="Colby Light" userId="98a18096-1d50-45a2-9179-661ce34732c3" providerId="ADAL" clId="{4406EAA0-AB30-48AC-A09D-238E27E5464D}"/>
    <pc:docChg chg="custSel modSld">
      <pc:chgData name="Colby Light" userId="98a18096-1d50-45a2-9179-661ce34732c3" providerId="ADAL" clId="{4406EAA0-AB30-48AC-A09D-238E27E5464D}" dt="2025-04-17T09:31:24.668" v="1716" actId="20577"/>
      <pc:docMkLst>
        <pc:docMk/>
      </pc:docMkLst>
      <pc:sldChg chg="modNotesTx">
        <pc:chgData name="Colby Light" userId="98a18096-1d50-45a2-9179-661ce34732c3" providerId="ADAL" clId="{4406EAA0-AB30-48AC-A09D-238E27E5464D}" dt="2025-04-14T12:07:19.756" v="260" actId="20577"/>
        <pc:sldMkLst>
          <pc:docMk/>
          <pc:sldMk cId="2260981071" sldId="286"/>
        </pc:sldMkLst>
      </pc:sldChg>
      <pc:sldChg chg="addSp modSp mod modNotesTx">
        <pc:chgData name="Colby Light" userId="98a18096-1d50-45a2-9179-661ce34732c3" providerId="ADAL" clId="{4406EAA0-AB30-48AC-A09D-238E27E5464D}" dt="2025-04-15T07:42:33.225" v="698" actId="20577"/>
        <pc:sldMkLst>
          <pc:docMk/>
          <pc:sldMk cId="2670056313" sldId="287"/>
        </pc:sldMkLst>
      </pc:sldChg>
      <pc:sldChg chg="modNotesTx">
        <pc:chgData name="Colby Light" userId="98a18096-1d50-45a2-9179-661ce34732c3" providerId="ADAL" clId="{4406EAA0-AB30-48AC-A09D-238E27E5464D}" dt="2025-04-11T11:29:39.594" v="243" actId="20577"/>
        <pc:sldMkLst>
          <pc:docMk/>
          <pc:sldMk cId="4039204478" sldId="290"/>
        </pc:sldMkLst>
      </pc:sldChg>
      <pc:sldChg chg="modNotesTx">
        <pc:chgData name="Colby Light" userId="98a18096-1d50-45a2-9179-661ce34732c3" providerId="ADAL" clId="{4406EAA0-AB30-48AC-A09D-238E27E5464D}" dt="2025-04-11T11:30:22.030" v="245" actId="20577"/>
        <pc:sldMkLst>
          <pc:docMk/>
          <pc:sldMk cId="1699704315" sldId="2750"/>
        </pc:sldMkLst>
      </pc:sldChg>
      <pc:sldChg chg="modNotesTx">
        <pc:chgData name="Colby Light" userId="98a18096-1d50-45a2-9179-661ce34732c3" providerId="ADAL" clId="{4406EAA0-AB30-48AC-A09D-238E27E5464D}" dt="2025-04-11T11:25:28.075" v="237" actId="20577"/>
        <pc:sldMkLst>
          <pc:docMk/>
          <pc:sldMk cId="3327381017" sldId="2767"/>
        </pc:sldMkLst>
      </pc:sldChg>
      <pc:sldChg chg="modSp mod">
        <pc:chgData name="Colby Light" userId="98a18096-1d50-45a2-9179-661ce34732c3" providerId="ADAL" clId="{4406EAA0-AB30-48AC-A09D-238E27E5464D}" dt="2025-04-17T06:31:21.218" v="718" actId="20577"/>
        <pc:sldMkLst>
          <pc:docMk/>
          <pc:sldMk cId="1519872018" sldId="2769"/>
        </pc:sldMkLst>
      </pc:sldChg>
      <pc:sldChg chg="modNotesTx">
        <pc:chgData name="Colby Light" userId="98a18096-1d50-45a2-9179-661ce34732c3" providerId="ADAL" clId="{4406EAA0-AB30-48AC-A09D-238E27E5464D}" dt="2025-04-11T11:24:02.070" v="229" actId="20577"/>
        <pc:sldMkLst>
          <pc:docMk/>
          <pc:sldMk cId="1588647078" sldId="2774"/>
        </pc:sldMkLst>
      </pc:sldChg>
      <pc:sldChg chg="modNotesTx">
        <pc:chgData name="Colby Light" userId="98a18096-1d50-45a2-9179-661ce34732c3" providerId="ADAL" clId="{4406EAA0-AB30-48AC-A09D-238E27E5464D}" dt="2025-04-17T07:47:25.824" v="720" actId="20577"/>
        <pc:sldMkLst>
          <pc:docMk/>
          <pc:sldMk cId="4223131583" sldId="2775"/>
        </pc:sldMkLst>
      </pc:sldChg>
      <pc:sldChg chg="modNotesTx">
        <pc:chgData name="Colby Light" userId="98a18096-1d50-45a2-9179-661ce34732c3" providerId="ADAL" clId="{4406EAA0-AB30-48AC-A09D-238E27E5464D}" dt="2025-04-17T07:47:33.013" v="721" actId="20577"/>
        <pc:sldMkLst>
          <pc:docMk/>
          <pc:sldMk cId="3845977964" sldId="2776"/>
        </pc:sldMkLst>
      </pc:sldChg>
      <pc:sldChg chg="modNotesTx">
        <pc:chgData name="Colby Light" userId="98a18096-1d50-45a2-9179-661ce34732c3" providerId="ADAL" clId="{4406EAA0-AB30-48AC-A09D-238E27E5464D}" dt="2025-04-04T12:41:11.269" v="9" actId="20577"/>
        <pc:sldMkLst>
          <pc:docMk/>
          <pc:sldMk cId="1966958772" sldId="2777"/>
        </pc:sldMkLst>
      </pc:sldChg>
      <pc:sldChg chg="modNotesTx">
        <pc:chgData name="Colby Light" userId="98a18096-1d50-45a2-9179-661ce34732c3" providerId="ADAL" clId="{4406EAA0-AB30-48AC-A09D-238E27E5464D}" dt="2025-04-14T12:11:50.568" v="278" actId="313"/>
        <pc:sldMkLst>
          <pc:docMk/>
          <pc:sldMk cId="698892089" sldId="2778"/>
        </pc:sldMkLst>
      </pc:sldChg>
      <pc:sldChg chg="modNotesTx">
        <pc:chgData name="Colby Light" userId="98a18096-1d50-45a2-9179-661ce34732c3" providerId="ADAL" clId="{4406EAA0-AB30-48AC-A09D-238E27E5464D}" dt="2025-04-17T09:31:24.668" v="1716" actId="20577"/>
        <pc:sldMkLst>
          <pc:docMk/>
          <pc:sldMk cId="1505591564" sldId="2787"/>
        </pc:sldMkLst>
      </pc:sldChg>
      <pc:sldChg chg="modNotesTx">
        <pc:chgData name="Colby Light" userId="98a18096-1d50-45a2-9179-661ce34732c3" providerId="ADAL" clId="{4406EAA0-AB30-48AC-A09D-238E27E5464D}" dt="2025-04-11T11:29:09.642" v="241" actId="20577"/>
        <pc:sldMkLst>
          <pc:docMk/>
          <pc:sldMk cId="1123093261" sldId="2789"/>
        </pc:sldMkLst>
      </pc:sldChg>
    </pc:docChg>
  </pc:docChgLst>
  <pc:docChgLst>
    <pc:chgData name="Aysegül Özceylan" userId="fe206b51-7852-4835-8d32-6fb5a647d588" providerId="ADAL" clId="{935F91B5-CF22-45E6-8D8A-1AD9A5BD0812}"/>
    <pc:docChg chg="modSld">
      <pc:chgData name="Aysegül Özceylan" userId="fe206b51-7852-4835-8d32-6fb5a647d588" providerId="ADAL" clId="{935F91B5-CF22-45E6-8D8A-1AD9A5BD0812}" dt="2025-02-26T09:40:16.555" v="7" actId="14100"/>
      <pc:docMkLst>
        <pc:docMk/>
      </pc:docMkLst>
      <pc:sldChg chg="modSp mod">
        <pc:chgData name="Aysegül Özceylan" userId="fe206b51-7852-4835-8d32-6fb5a647d588" providerId="ADAL" clId="{935F91B5-CF22-45E6-8D8A-1AD9A5BD0812}" dt="2025-02-26T09:40:16.555" v="7" actId="14100"/>
        <pc:sldMkLst>
          <pc:docMk/>
          <pc:sldMk cId="4039204478" sldId="290"/>
        </pc:sldMkLst>
      </pc:sldChg>
      <pc:sldChg chg="modNotesTx">
        <pc:chgData name="Aysegül Özceylan" userId="fe206b51-7852-4835-8d32-6fb5a647d588" providerId="ADAL" clId="{935F91B5-CF22-45E6-8D8A-1AD9A5BD0812}" dt="2025-02-25T10:19:56.584" v="5" actId="20577"/>
        <pc:sldMkLst>
          <pc:docMk/>
          <pc:sldMk cId="1699704315" sldId="2750"/>
        </pc:sldMkLst>
      </pc:sldChg>
    </pc:docChg>
  </pc:docChgLst>
  <pc:docChgLst>
    <pc:chgData name="Christina Light" userId="7d269722-0bbb-411d-b040-4899f4c4c369" providerId="ADAL" clId="{B1035DFF-F1EE-4543-983C-C7C7ED73586E}"/>
    <pc:docChg chg="undo custSel addSld delSld modSld sldOrd">
      <pc:chgData name="Christina Light" userId="7d269722-0bbb-411d-b040-4899f4c4c369" providerId="ADAL" clId="{B1035DFF-F1EE-4543-983C-C7C7ED73586E}" dt="2025-11-14T15:27:34.185" v="7671"/>
      <pc:docMkLst>
        <pc:docMk/>
      </pc:docMkLst>
      <pc:sldChg chg="del">
        <pc:chgData name="Christina Light" userId="7d269722-0bbb-411d-b040-4899f4c4c369" providerId="ADAL" clId="{B1035DFF-F1EE-4543-983C-C7C7ED73586E}" dt="2025-10-28T12:09:39.558" v="1" actId="2696"/>
        <pc:sldMkLst>
          <pc:docMk/>
          <pc:sldMk cId="198215269" sldId="257"/>
        </pc:sldMkLst>
      </pc:sldChg>
      <pc:sldChg chg="mod modShow">
        <pc:chgData name="Christina Light" userId="7d269722-0bbb-411d-b040-4899f4c4c369" providerId="ADAL" clId="{B1035DFF-F1EE-4543-983C-C7C7ED73586E}" dt="2025-10-28T12:09:43.774" v="2" actId="729"/>
        <pc:sldMkLst>
          <pc:docMk/>
          <pc:sldMk cId="2260981071" sldId="286"/>
        </pc:sldMkLst>
      </pc:sldChg>
      <pc:sldChg chg="mod modShow">
        <pc:chgData name="Christina Light" userId="7d269722-0bbb-411d-b040-4899f4c4c369" providerId="ADAL" clId="{B1035DFF-F1EE-4543-983C-C7C7ED73586E}" dt="2025-10-28T12:09:50.763" v="3" actId="729"/>
        <pc:sldMkLst>
          <pc:docMk/>
          <pc:sldMk cId="2670056313" sldId="287"/>
        </pc:sldMkLst>
      </pc:sldChg>
      <pc:sldChg chg="modSp mod modNotesTx">
        <pc:chgData name="Christina Light" userId="7d269722-0bbb-411d-b040-4899f4c4c369" providerId="ADAL" clId="{B1035DFF-F1EE-4543-983C-C7C7ED73586E}" dt="2025-11-14T14:06:38.493" v="3224" actId="20577"/>
        <pc:sldMkLst>
          <pc:docMk/>
          <pc:sldMk cId="4185149835" sldId="292"/>
        </pc:sldMkLst>
        <pc:spChg chg="mod">
          <ac:chgData name="Christina Light" userId="7d269722-0bbb-411d-b040-4899f4c4c369" providerId="ADAL" clId="{B1035DFF-F1EE-4543-983C-C7C7ED73586E}" dt="2025-11-14T14:06:38.493" v="3224" actId="20577"/>
          <ac:spMkLst>
            <pc:docMk/>
            <pc:sldMk cId="4185149835" sldId="292"/>
            <ac:spMk id="2" creationId="{68E2ADA6-29F9-886C-894A-D67735EF2783}"/>
          </ac:spMkLst>
        </pc:spChg>
      </pc:sldChg>
      <pc:sldChg chg="del">
        <pc:chgData name="Christina Light" userId="7d269722-0bbb-411d-b040-4899f4c4c369" providerId="ADAL" clId="{B1035DFF-F1EE-4543-983C-C7C7ED73586E}" dt="2025-11-14T15:12:21.929" v="6939" actId="2696"/>
        <pc:sldMkLst>
          <pc:docMk/>
          <pc:sldMk cId="1699704315" sldId="2750"/>
        </pc:sldMkLst>
      </pc:sldChg>
      <pc:sldChg chg="ord modNotesTx">
        <pc:chgData name="Christina Light" userId="7d269722-0bbb-411d-b040-4899f4c4c369" providerId="ADAL" clId="{B1035DFF-F1EE-4543-983C-C7C7ED73586E}" dt="2025-11-14T12:57:11.436" v="1218"/>
        <pc:sldMkLst>
          <pc:docMk/>
          <pc:sldMk cId="3040533708" sldId="2768"/>
        </pc:sldMkLst>
      </pc:sldChg>
      <pc:sldChg chg="ord">
        <pc:chgData name="Christina Light" userId="7d269722-0bbb-411d-b040-4899f4c4c369" providerId="ADAL" clId="{B1035DFF-F1EE-4543-983C-C7C7ED73586E}" dt="2025-11-14T13:54:21.799" v="3006"/>
        <pc:sldMkLst>
          <pc:docMk/>
          <pc:sldMk cId="1588647078" sldId="2774"/>
        </pc:sldMkLst>
      </pc:sldChg>
      <pc:sldChg chg="modSp mod modNotesTx">
        <pc:chgData name="Christina Light" userId="7d269722-0bbb-411d-b040-4899f4c4c369" providerId="ADAL" clId="{B1035DFF-F1EE-4543-983C-C7C7ED73586E}" dt="2025-11-14T13:04:33.879" v="1527" actId="113"/>
        <pc:sldMkLst>
          <pc:docMk/>
          <pc:sldMk cId="4223131583" sldId="2775"/>
        </pc:sldMkLst>
        <pc:spChg chg="mod">
          <ac:chgData name="Christina Light" userId="7d269722-0bbb-411d-b040-4899f4c4c369" providerId="ADAL" clId="{B1035DFF-F1EE-4543-983C-C7C7ED73586E}" dt="2025-11-14T13:04:33.879" v="1527" actId="113"/>
          <ac:spMkLst>
            <pc:docMk/>
            <pc:sldMk cId="4223131583" sldId="2775"/>
            <ac:spMk id="2" creationId="{9D4B8AB3-2901-7F50-F402-57242F610460}"/>
          </ac:spMkLst>
        </pc:spChg>
      </pc:sldChg>
      <pc:sldChg chg="ord">
        <pc:chgData name="Christina Light" userId="7d269722-0bbb-411d-b040-4899f4c4c369" providerId="ADAL" clId="{B1035DFF-F1EE-4543-983C-C7C7ED73586E}" dt="2025-11-14T12:57:11.436" v="1218"/>
        <pc:sldMkLst>
          <pc:docMk/>
          <pc:sldMk cId="698892089" sldId="2778"/>
        </pc:sldMkLst>
      </pc:sldChg>
      <pc:sldChg chg="modNotesTx">
        <pc:chgData name="Christina Light" userId="7d269722-0bbb-411d-b040-4899f4c4c369" providerId="ADAL" clId="{B1035DFF-F1EE-4543-983C-C7C7ED73586E}" dt="2025-11-14T15:03:46.973" v="6580" actId="20577"/>
        <pc:sldMkLst>
          <pc:docMk/>
          <pc:sldMk cId="3480525648" sldId="2782"/>
        </pc:sldMkLst>
      </pc:sldChg>
      <pc:sldChg chg="modSp mod modNotesTx">
        <pc:chgData name="Christina Light" userId="7d269722-0bbb-411d-b040-4899f4c4c369" providerId="ADAL" clId="{B1035DFF-F1EE-4543-983C-C7C7ED73586E}" dt="2025-11-14T15:19:11.820" v="7569" actId="20577"/>
        <pc:sldMkLst>
          <pc:docMk/>
          <pc:sldMk cId="3468162533" sldId="2786"/>
        </pc:sldMkLst>
        <pc:spChg chg="mod">
          <ac:chgData name="Christina Light" userId="7d269722-0bbb-411d-b040-4899f4c4c369" providerId="ADAL" clId="{B1035DFF-F1EE-4543-983C-C7C7ED73586E}" dt="2025-11-14T15:04:59.798" v="6656" actId="20577"/>
          <ac:spMkLst>
            <pc:docMk/>
            <pc:sldMk cId="3468162533" sldId="2786"/>
            <ac:spMk id="4" creationId="{42A7BAB1-18C6-6647-E41C-99E60D027E13}"/>
          </ac:spMkLst>
        </pc:spChg>
        <pc:spChg chg="mod">
          <ac:chgData name="Christina Light" userId="7d269722-0bbb-411d-b040-4899f4c4c369" providerId="ADAL" clId="{B1035DFF-F1EE-4543-983C-C7C7ED73586E}" dt="2025-11-14T15:05:54.986" v="6657" actId="20577"/>
          <ac:spMkLst>
            <pc:docMk/>
            <pc:sldMk cId="3468162533" sldId="2786"/>
            <ac:spMk id="13" creationId="{90F09334-F851-A690-0880-722F77D1242A}"/>
          </ac:spMkLst>
        </pc:spChg>
      </pc:sldChg>
      <pc:sldChg chg="modNotesTx">
        <pc:chgData name="Christina Light" userId="7d269722-0bbb-411d-b040-4899f4c4c369" providerId="ADAL" clId="{B1035DFF-F1EE-4543-983C-C7C7ED73586E}" dt="2025-11-14T14:49:55.744" v="5211" actId="20577"/>
        <pc:sldMkLst>
          <pc:docMk/>
          <pc:sldMk cId="1123093261" sldId="2789"/>
        </pc:sldMkLst>
      </pc:sldChg>
      <pc:sldChg chg="modSp mod modShow">
        <pc:chgData name="Christina Light" userId="7d269722-0bbb-411d-b040-4899f4c4c369" providerId="ADAL" clId="{B1035DFF-F1EE-4543-983C-C7C7ED73586E}" dt="2025-11-14T15:20:18.074" v="7577" actId="6549"/>
        <pc:sldMkLst>
          <pc:docMk/>
          <pc:sldMk cId="1599507598" sldId="2790"/>
        </pc:sldMkLst>
        <pc:spChg chg="mod">
          <ac:chgData name="Christina Light" userId="7d269722-0bbb-411d-b040-4899f4c4c369" providerId="ADAL" clId="{B1035DFF-F1EE-4543-983C-C7C7ED73586E}" dt="2025-11-14T15:20:18.074" v="7577" actId="6549"/>
          <ac:spMkLst>
            <pc:docMk/>
            <pc:sldMk cId="1599507598" sldId="2790"/>
            <ac:spMk id="3" creationId="{4D35D451-FF13-7F06-869C-0DEFAA62E377}"/>
          </ac:spMkLst>
        </pc:spChg>
      </pc:sldChg>
      <pc:sldChg chg="addSp delSp mod">
        <pc:chgData name="Christina Light" userId="7d269722-0bbb-411d-b040-4899f4c4c369" providerId="ADAL" clId="{B1035DFF-F1EE-4543-983C-C7C7ED73586E}" dt="2025-11-14T14:00:39.990" v="3087" actId="22"/>
        <pc:sldMkLst>
          <pc:docMk/>
          <pc:sldMk cId="3519907089" sldId="2792"/>
        </pc:sldMkLst>
        <pc:picChg chg="add del">
          <ac:chgData name="Christina Light" userId="7d269722-0bbb-411d-b040-4899f4c4c369" providerId="ADAL" clId="{B1035DFF-F1EE-4543-983C-C7C7ED73586E}" dt="2025-11-14T14:00:39.990" v="3087" actId="22"/>
          <ac:picMkLst>
            <pc:docMk/>
            <pc:sldMk cId="3519907089" sldId="2792"/>
            <ac:picMk id="9" creationId="{694BDCE6-BCA8-39A4-828C-EAE06D47C4F9}"/>
          </ac:picMkLst>
        </pc:picChg>
      </pc:sldChg>
      <pc:sldChg chg="modNotesTx">
        <pc:chgData name="Christina Light" userId="7d269722-0bbb-411d-b040-4899f4c4c369" providerId="ADAL" clId="{B1035DFF-F1EE-4543-983C-C7C7ED73586E}" dt="2025-11-14T12:55:53.116" v="1169" actId="20577"/>
        <pc:sldMkLst>
          <pc:docMk/>
          <pc:sldMk cId="3983383094" sldId="2794"/>
        </pc:sldMkLst>
      </pc:sldChg>
      <pc:sldChg chg="modSp mod modNotesTx">
        <pc:chgData name="Christina Light" userId="7d269722-0bbb-411d-b040-4899f4c4c369" providerId="ADAL" clId="{B1035DFF-F1EE-4543-983C-C7C7ED73586E}" dt="2025-11-14T13:04:18.856" v="1509" actId="113"/>
        <pc:sldMkLst>
          <pc:docMk/>
          <pc:sldMk cId="1803964823" sldId="2795"/>
        </pc:sldMkLst>
        <pc:spChg chg="mod">
          <ac:chgData name="Christina Light" userId="7d269722-0bbb-411d-b040-4899f4c4c369" providerId="ADAL" clId="{B1035DFF-F1EE-4543-983C-C7C7ED73586E}" dt="2025-11-14T13:04:18.856" v="1509" actId="113"/>
          <ac:spMkLst>
            <pc:docMk/>
            <pc:sldMk cId="1803964823" sldId="2795"/>
            <ac:spMk id="2" creationId="{4C3684DA-F0F0-A2CA-EF2A-671F8E03AF6E}"/>
          </ac:spMkLst>
        </pc:spChg>
      </pc:sldChg>
      <pc:sldChg chg="delSp modSp mod modNotesTx">
        <pc:chgData name="Christina Light" userId="7d269722-0bbb-411d-b040-4899f4c4c369" providerId="ADAL" clId="{B1035DFF-F1EE-4543-983C-C7C7ED73586E}" dt="2025-11-14T15:21:36.163" v="7593" actId="478"/>
        <pc:sldMkLst>
          <pc:docMk/>
          <pc:sldMk cId="3545086448" sldId="2796"/>
        </pc:sldMkLst>
        <pc:spChg chg="mod">
          <ac:chgData name="Christina Light" userId="7d269722-0bbb-411d-b040-4899f4c4c369" providerId="ADAL" clId="{B1035DFF-F1EE-4543-983C-C7C7ED73586E}" dt="2025-11-14T15:21:15.999" v="7588" actId="113"/>
          <ac:spMkLst>
            <pc:docMk/>
            <pc:sldMk cId="3545086448" sldId="2796"/>
            <ac:spMk id="2" creationId="{27098A24-17DE-BDE4-DA39-DD42D9CC5CF3}"/>
          </ac:spMkLst>
        </pc:spChg>
        <pc:spChg chg="del">
          <ac:chgData name="Christina Light" userId="7d269722-0bbb-411d-b040-4899f4c4c369" providerId="ADAL" clId="{B1035DFF-F1EE-4543-983C-C7C7ED73586E}" dt="2025-11-14T15:21:32.219" v="7590" actId="478"/>
          <ac:spMkLst>
            <pc:docMk/>
            <pc:sldMk cId="3545086448" sldId="2796"/>
            <ac:spMk id="45" creationId="{FB04A76B-A411-5629-7854-681E7830E81C}"/>
          </ac:spMkLst>
        </pc:spChg>
        <pc:spChg chg="del">
          <ac:chgData name="Christina Light" userId="7d269722-0bbb-411d-b040-4899f4c4c369" providerId="ADAL" clId="{B1035DFF-F1EE-4543-983C-C7C7ED73586E}" dt="2025-11-14T15:21:33.865" v="7591" actId="478"/>
          <ac:spMkLst>
            <pc:docMk/>
            <pc:sldMk cId="3545086448" sldId="2796"/>
            <ac:spMk id="47" creationId="{C669104E-8746-8BA5-3761-DEBE8A1E18A1}"/>
          </ac:spMkLst>
        </pc:spChg>
        <pc:spChg chg="del">
          <ac:chgData name="Christina Light" userId="7d269722-0bbb-411d-b040-4899f4c4c369" providerId="ADAL" clId="{B1035DFF-F1EE-4543-983C-C7C7ED73586E}" dt="2025-11-14T15:21:28.089" v="7589" actId="478"/>
          <ac:spMkLst>
            <pc:docMk/>
            <pc:sldMk cId="3545086448" sldId="2796"/>
            <ac:spMk id="50" creationId="{65737E9B-1F4D-729A-F7A3-8035323AA8F2}"/>
          </ac:spMkLst>
        </pc:spChg>
        <pc:picChg chg="del">
          <ac:chgData name="Christina Light" userId="7d269722-0bbb-411d-b040-4899f4c4c369" providerId="ADAL" clId="{B1035DFF-F1EE-4543-983C-C7C7ED73586E}" dt="2025-11-14T15:21:35.027" v="7592" actId="478"/>
          <ac:picMkLst>
            <pc:docMk/>
            <pc:sldMk cId="3545086448" sldId="2796"/>
            <ac:picMk id="39" creationId="{64F8D8B9-AA06-9D3E-2715-63C6ED237558}"/>
          </ac:picMkLst>
        </pc:picChg>
        <pc:picChg chg="del">
          <ac:chgData name="Christina Light" userId="7d269722-0bbb-411d-b040-4899f4c4c369" providerId="ADAL" clId="{B1035DFF-F1EE-4543-983C-C7C7ED73586E}" dt="2025-11-14T15:21:36.163" v="7593" actId="478"/>
          <ac:picMkLst>
            <pc:docMk/>
            <pc:sldMk cId="3545086448" sldId="2796"/>
            <ac:picMk id="40" creationId="{CC457F6A-53F5-4707-5FAA-307725372E2A}"/>
          </ac:picMkLst>
        </pc:picChg>
      </pc:sldChg>
      <pc:sldChg chg="modSp modAnim modNotesTx">
        <pc:chgData name="Christina Light" userId="7d269722-0bbb-411d-b040-4899f4c4c369" providerId="ADAL" clId="{B1035DFF-F1EE-4543-983C-C7C7ED73586E}" dt="2025-11-14T15:25:23.254" v="7631" actId="20577"/>
        <pc:sldMkLst>
          <pc:docMk/>
          <pc:sldMk cId="2499730343" sldId="2797"/>
        </pc:sldMkLst>
        <pc:spChg chg="mod">
          <ac:chgData name="Christina Light" userId="7d269722-0bbb-411d-b040-4899f4c4c369" providerId="ADAL" clId="{B1035DFF-F1EE-4543-983C-C7C7ED73586E}" dt="2025-11-14T15:25:23.254" v="7631" actId="20577"/>
          <ac:spMkLst>
            <pc:docMk/>
            <pc:sldMk cId="2499730343" sldId="2797"/>
            <ac:spMk id="2" creationId="{295EC3A5-CDF3-17B7-4ACF-A2AD97ED87F5}"/>
          </ac:spMkLst>
        </pc:spChg>
      </pc:sldChg>
      <pc:sldChg chg="modSp mod modNotesTx">
        <pc:chgData name="Christina Light" userId="7d269722-0bbb-411d-b040-4899f4c4c369" providerId="ADAL" clId="{B1035DFF-F1EE-4543-983C-C7C7ED73586E}" dt="2025-11-14T13:19:14.837" v="1949" actId="20577"/>
        <pc:sldMkLst>
          <pc:docMk/>
          <pc:sldMk cId="2744371201" sldId="2798"/>
        </pc:sldMkLst>
        <pc:spChg chg="mod">
          <ac:chgData name="Christina Light" userId="7d269722-0bbb-411d-b040-4899f4c4c369" providerId="ADAL" clId="{B1035DFF-F1EE-4543-983C-C7C7ED73586E}" dt="2025-11-14T13:04:59.522" v="1554" actId="113"/>
          <ac:spMkLst>
            <pc:docMk/>
            <pc:sldMk cId="2744371201" sldId="2798"/>
            <ac:spMk id="2" creationId="{C176C9E4-AC49-A961-4B74-C9EE32328D98}"/>
          </ac:spMkLst>
        </pc:spChg>
        <pc:spChg chg="mod">
          <ac:chgData name="Christina Light" userId="7d269722-0bbb-411d-b040-4899f4c4c369" providerId="ADAL" clId="{B1035DFF-F1EE-4543-983C-C7C7ED73586E}" dt="2025-11-14T13:05:52.902" v="1590"/>
          <ac:spMkLst>
            <pc:docMk/>
            <pc:sldMk cId="2744371201" sldId="2798"/>
            <ac:spMk id="26" creationId="{6195D78F-1B7E-7F1D-2D12-1C495BCCA954}"/>
          </ac:spMkLst>
        </pc:spChg>
      </pc:sldChg>
      <pc:sldChg chg="delSp modSp mod modNotesTx">
        <pc:chgData name="Christina Light" userId="7d269722-0bbb-411d-b040-4899f4c4c369" providerId="ADAL" clId="{B1035DFF-F1EE-4543-983C-C7C7ED73586E}" dt="2025-11-14T15:25:18.511" v="7629" actId="20577"/>
        <pc:sldMkLst>
          <pc:docMk/>
          <pc:sldMk cId="1831927151" sldId="2801"/>
        </pc:sldMkLst>
        <pc:spChg chg="mod">
          <ac:chgData name="Christina Light" userId="7d269722-0bbb-411d-b040-4899f4c4c369" providerId="ADAL" clId="{B1035DFF-F1EE-4543-983C-C7C7ED73586E}" dt="2025-11-14T15:25:18.511" v="7629" actId="20577"/>
          <ac:spMkLst>
            <pc:docMk/>
            <pc:sldMk cId="1831927151" sldId="2801"/>
            <ac:spMk id="2" creationId="{E516A46B-29DC-DAC7-343C-3DA77D1DB054}"/>
          </ac:spMkLst>
        </pc:spChg>
        <pc:spChg chg="mod">
          <ac:chgData name="Christina Light" userId="7d269722-0bbb-411d-b040-4899f4c4c369" providerId="ADAL" clId="{B1035DFF-F1EE-4543-983C-C7C7ED73586E}" dt="2025-11-14T15:22:47.213" v="7595" actId="1076"/>
          <ac:spMkLst>
            <pc:docMk/>
            <pc:sldMk cId="1831927151" sldId="2801"/>
            <ac:spMk id="47" creationId="{3CA2B034-E4D2-C988-5668-72952035C92D}"/>
          </ac:spMkLst>
        </pc:spChg>
        <pc:picChg chg="del">
          <ac:chgData name="Christina Light" userId="7d269722-0bbb-411d-b040-4899f4c4c369" providerId="ADAL" clId="{B1035DFF-F1EE-4543-983C-C7C7ED73586E}" dt="2025-11-14T15:22:59.026" v="7598" actId="478"/>
          <ac:picMkLst>
            <pc:docMk/>
            <pc:sldMk cId="1831927151" sldId="2801"/>
            <ac:picMk id="39" creationId="{3FFA9D4B-C028-CEE8-3CC1-7E45470DD3B5}"/>
          </ac:picMkLst>
        </pc:picChg>
        <pc:picChg chg="del mod">
          <ac:chgData name="Christina Light" userId="7d269722-0bbb-411d-b040-4899f4c4c369" providerId="ADAL" clId="{B1035DFF-F1EE-4543-983C-C7C7ED73586E}" dt="2025-11-14T15:23:00.680" v="7599" actId="478"/>
          <ac:picMkLst>
            <pc:docMk/>
            <pc:sldMk cId="1831927151" sldId="2801"/>
            <ac:picMk id="40" creationId="{64F31850-75A8-A00A-B819-31F190EE88EC}"/>
          </ac:picMkLst>
        </pc:picChg>
      </pc:sldChg>
      <pc:sldChg chg="modSp mod modNotesTx">
        <pc:chgData name="Christina Light" userId="7d269722-0bbb-411d-b040-4899f4c4c369" providerId="ADAL" clId="{B1035DFF-F1EE-4543-983C-C7C7ED73586E}" dt="2025-11-14T13:20:17.654" v="1987" actId="20577"/>
        <pc:sldMkLst>
          <pc:docMk/>
          <pc:sldMk cId="1446529302" sldId="2803"/>
        </pc:sldMkLst>
        <pc:spChg chg="mod">
          <ac:chgData name="Christina Light" userId="7d269722-0bbb-411d-b040-4899f4c4c369" providerId="ADAL" clId="{B1035DFF-F1EE-4543-983C-C7C7ED73586E}" dt="2025-11-14T13:05:38.846" v="1589" actId="20577"/>
          <ac:spMkLst>
            <pc:docMk/>
            <pc:sldMk cId="1446529302" sldId="2803"/>
            <ac:spMk id="26" creationId="{3C4EFE2A-9BDB-4913-B280-B01FC29C59C3}"/>
          </ac:spMkLst>
        </pc:spChg>
      </pc:sldChg>
      <pc:sldChg chg="modSp mod modNotesTx">
        <pc:chgData name="Christina Light" userId="7d269722-0bbb-411d-b040-4899f4c4c369" providerId="ADAL" clId="{B1035DFF-F1EE-4543-983C-C7C7ED73586E}" dt="2025-11-14T13:25:36.005" v="2476" actId="20577"/>
        <pc:sldMkLst>
          <pc:docMk/>
          <pc:sldMk cId="448525828" sldId="2804"/>
        </pc:sldMkLst>
        <pc:spChg chg="mod">
          <ac:chgData name="Christina Light" userId="7d269722-0bbb-411d-b040-4899f4c4c369" providerId="ADAL" clId="{B1035DFF-F1EE-4543-983C-C7C7ED73586E}" dt="2025-11-14T13:06:03.144" v="1623"/>
          <ac:spMkLst>
            <pc:docMk/>
            <pc:sldMk cId="448525828" sldId="2804"/>
            <ac:spMk id="26" creationId="{C041601E-04A1-2752-3699-1A30CBA392D9}"/>
          </ac:spMkLst>
        </pc:spChg>
      </pc:sldChg>
      <pc:sldChg chg="modSp mod modNotesTx">
        <pc:chgData name="Christina Light" userId="7d269722-0bbb-411d-b040-4899f4c4c369" providerId="ADAL" clId="{B1035DFF-F1EE-4543-983C-C7C7ED73586E}" dt="2025-11-14T13:29:03.152" v="2753" actId="20577"/>
        <pc:sldMkLst>
          <pc:docMk/>
          <pc:sldMk cId="953029117" sldId="2805"/>
        </pc:sldMkLst>
        <pc:spChg chg="mod">
          <ac:chgData name="Christina Light" userId="7d269722-0bbb-411d-b040-4899f4c4c369" providerId="ADAL" clId="{B1035DFF-F1EE-4543-983C-C7C7ED73586E}" dt="2025-11-14T13:06:14.872" v="1656"/>
          <ac:spMkLst>
            <pc:docMk/>
            <pc:sldMk cId="953029117" sldId="2805"/>
            <ac:spMk id="26" creationId="{85C58414-974E-EABF-9789-D17A65DAFE43}"/>
          </ac:spMkLst>
        </pc:spChg>
      </pc:sldChg>
      <pc:sldChg chg="modSp mod modNotesTx">
        <pc:chgData name="Christina Light" userId="7d269722-0bbb-411d-b040-4899f4c4c369" providerId="ADAL" clId="{B1035DFF-F1EE-4543-983C-C7C7ED73586E}" dt="2025-11-14T15:26:55.028" v="7670" actId="20577"/>
        <pc:sldMkLst>
          <pc:docMk/>
          <pc:sldMk cId="1944978930" sldId="2807"/>
        </pc:sldMkLst>
        <pc:spChg chg="mod">
          <ac:chgData name="Christina Light" userId="7d269722-0bbb-411d-b040-4899f4c4c369" providerId="ADAL" clId="{B1035DFF-F1EE-4543-983C-C7C7ED73586E}" dt="2025-11-14T15:26:55.028" v="7670" actId="20577"/>
          <ac:spMkLst>
            <pc:docMk/>
            <pc:sldMk cId="1944978930" sldId="2807"/>
            <ac:spMk id="3" creationId="{3A8937AE-CEA3-7DE0-F18B-7E405307881D}"/>
          </ac:spMkLst>
        </pc:spChg>
        <pc:spChg chg="mod">
          <ac:chgData name="Christina Light" userId="7d269722-0bbb-411d-b040-4899f4c4c369" providerId="ADAL" clId="{B1035DFF-F1EE-4543-983C-C7C7ED73586E}" dt="2025-11-11T14:23:09.207" v="100" actId="20577"/>
          <ac:spMkLst>
            <pc:docMk/>
            <pc:sldMk cId="1944978930" sldId="2807"/>
            <ac:spMk id="8" creationId="{07DB554A-4099-B2C7-0F38-5F5E282D2ABD}"/>
          </ac:spMkLst>
        </pc:spChg>
      </pc:sldChg>
      <pc:sldChg chg="delSp modSp mod delAnim modNotesTx">
        <pc:chgData name="Christina Light" userId="7d269722-0bbb-411d-b040-4899f4c4c369" providerId="ADAL" clId="{B1035DFF-F1EE-4543-983C-C7C7ED73586E}" dt="2025-11-14T14:22:22.018" v="4370" actId="20577"/>
        <pc:sldMkLst>
          <pc:docMk/>
          <pc:sldMk cId="277238823" sldId="2808"/>
        </pc:sldMkLst>
        <pc:spChg chg="mod">
          <ac:chgData name="Christina Light" userId="7d269722-0bbb-411d-b040-4899f4c4c369" providerId="ADAL" clId="{B1035DFF-F1EE-4543-983C-C7C7ED73586E}" dt="2025-11-11T14:37:16.052" v="543" actId="20577"/>
          <ac:spMkLst>
            <pc:docMk/>
            <pc:sldMk cId="277238823" sldId="2808"/>
            <ac:spMk id="24" creationId="{BA369A3B-83C6-4615-6C9C-8E45546883F4}"/>
          </ac:spMkLst>
        </pc:spChg>
        <pc:spChg chg="del mod">
          <ac:chgData name="Christina Light" userId="7d269722-0bbb-411d-b040-4899f4c4c369" providerId="ADAL" clId="{B1035DFF-F1EE-4543-983C-C7C7ED73586E}" dt="2025-11-14T14:21:39.147" v="4323" actId="478"/>
          <ac:spMkLst>
            <pc:docMk/>
            <pc:sldMk cId="277238823" sldId="2808"/>
            <ac:spMk id="49" creationId="{FE23BF75-8F6C-1AC4-8410-DB6F2E60715A}"/>
          </ac:spMkLst>
        </pc:spChg>
        <pc:spChg chg="mod">
          <ac:chgData name="Christina Light" userId="7d269722-0bbb-411d-b040-4899f4c4c369" providerId="ADAL" clId="{B1035DFF-F1EE-4543-983C-C7C7ED73586E}" dt="2025-11-11T14:37:35.757" v="556" actId="20577"/>
          <ac:spMkLst>
            <pc:docMk/>
            <pc:sldMk cId="277238823" sldId="2808"/>
            <ac:spMk id="73" creationId="{DCECBF14-78D8-F461-4E15-9CDAA04CF916}"/>
          </ac:spMkLst>
        </pc:spChg>
      </pc:sldChg>
      <pc:sldChg chg="modSp mod modAnim modNotesTx">
        <pc:chgData name="Christina Light" userId="7d269722-0bbb-411d-b040-4899f4c4c369" providerId="ADAL" clId="{B1035DFF-F1EE-4543-983C-C7C7ED73586E}" dt="2025-11-14T15:27:34.185" v="7671"/>
        <pc:sldMkLst>
          <pc:docMk/>
          <pc:sldMk cId="1980444618" sldId="2809"/>
        </pc:sldMkLst>
        <pc:spChg chg="mod">
          <ac:chgData name="Christina Light" userId="7d269722-0bbb-411d-b040-4899f4c4c369" providerId="ADAL" clId="{B1035DFF-F1EE-4543-983C-C7C7ED73586E}" dt="2025-11-11T14:36:19.659" v="537" actId="113"/>
          <ac:spMkLst>
            <pc:docMk/>
            <pc:sldMk cId="1980444618" sldId="2809"/>
            <ac:spMk id="3" creationId="{65B75DE4-931D-2E36-5F98-8F41DA12BEB6}"/>
          </ac:spMkLst>
        </pc:spChg>
        <pc:spChg chg="mod">
          <ac:chgData name="Christina Light" userId="7d269722-0bbb-411d-b040-4899f4c4c369" providerId="ADAL" clId="{B1035DFF-F1EE-4543-983C-C7C7ED73586E}" dt="2025-11-11T14:36:15.590" v="536" actId="113"/>
          <ac:spMkLst>
            <pc:docMk/>
            <pc:sldMk cId="1980444618" sldId="2809"/>
            <ac:spMk id="32" creationId="{211BFF59-2CDF-4C67-EA9A-7E84579635DB}"/>
          </ac:spMkLst>
        </pc:spChg>
        <pc:spChg chg="mod">
          <ac:chgData name="Christina Light" userId="7d269722-0bbb-411d-b040-4899f4c4c369" providerId="ADAL" clId="{B1035DFF-F1EE-4543-983C-C7C7ED73586E}" dt="2025-11-11T14:26:40.398" v="255" actId="1076"/>
          <ac:spMkLst>
            <pc:docMk/>
            <pc:sldMk cId="1980444618" sldId="2809"/>
            <ac:spMk id="59" creationId="{43EBF909-1168-400E-6062-2B08CD30ADD7}"/>
          </ac:spMkLst>
        </pc:spChg>
      </pc:sldChg>
      <pc:sldChg chg="addSp delSp modSp add mod ord addAnim delAnim modAnim modNotesTx">
        <pc:chgData name="Christina Light" userId="7d269722-0bbb-411d-b040-4899f4c4c369" providerId="ADAL" clId="{B1035DFF-F1EE-4543-983C-C7C7ED73586E}" dt="2025-11-14T15:02:44.675" v="6576" actId="20577"/>
        <pc:sldMkLst>
          <pc:docMk/>
          <pc:sldMk cId="2991030260" sldId="2810"/>
        </pc:sldMkLst>
        <pc:spChg chg="mod">
          <ac:chgData name="Christina Light" userId="7d269722-0bbb-411d-b040-4899f4c4c369" providerId="ADAL" clId="{B1035DFF-F1EE-4543-983C-C7C7ED73586E}" dt="2025-11-11T14:39:49.155" v="673" actId="20577"/>
          <ac:spMkLst>
            <pc:docMk/>
            <pc:sldMk cId="2991030260" sldId="2810"/>
            <ac:spMk id="2" creationId="{8E063A96-DD11-2BBC-D902-7A56AE46CCCA}"/>
          </ac:spMkLst>
        </pc:spChg>
        <pc:spChg chg="mod">
          <ac:chgData name="Christina Light" userId="7d269722-0bbb-411d-b040-4899f4c4c369" providerId="ADAL" clId="{B1035DFF-F1EE-4543-983C-C7C7ED73586E}" dt="2025-11-14T15:00:45.498" v="6464" actId="20577"/>
          <ac:spMkLst>
            <pc:docMk/>
            <pc:sldMk cId="2991030260" sldId="2810"/>
            <ac:spMk id="4" creationId="{B2B80E20-703A-47E5-A2BF-F647A3098FF4}"/>
          </ac:spMkLst>
        </pc:spChg>
        <pc:spChg chg="mod">
          <ac:chgData name="Christina Light" userId="7d269722-0bbb-411d-b040-4899f4c4c369" providerId="ADAL" clId="{B1035DFF-F1EE-4543-983C-C7C7ED73586E}" dt="2025-11-11T14:39:17.342" v="639"/>
          <ac:spMkLst>
            <pc:docMk/>
            <pc:sldMk cId="2991030260" sldId="2810"/>
            <ac:spMk id="24" creationId="{8E31F039-D6C2-03B6-BF18-2F792F8AAD26}"/>
          </ac:spMkLst>
        </pc:spChg>
        <pc:picChg chg="add del mod modCrop">
          <ac:chgData name="Christina Light" userId="7d269722-0bbb-411d-b040-4899f4c4c369" providerId="ADAL" clId="{B1035DFF-F1EE-4543-983C-C7C7ED73586E}" dt="2025-11-11T14:43:03.939" v="691" actId="732"/>
          <ac:picMkLst>
            <pc:docMk/>
            <pc:sldMk cId="2991030260" sldId="2810"/>
            <ac:picMk id="8" creationId="{2E3AD500-FE97-0F3E-9560-9D7CE52368AE}"/>
          </ac:picMkLst>
        </pc:picChg>
      </pc:sldChg>
      <pc:sldChg chg="addSp delSp modSp mod delAnim modAnim modNotesTx">
        <pc:chgData name="Christina Light" userId="7d269722-0bbb-411d-b040-4899f4c4c369" providerId="ADAL" clId="{B1035DFF-F1EE-4543-983C-C7C7ED73586E}" dt="2025-11-14T14:55:56.820" v="6172" actId="20577"/>
        <pc:sldMkLst>
          <pc:docMk/>
          <pc:sldMk cId="2283592307" sldId="2812"/>
        </pc:sldMkLst>
        <pc:spChg chg="mod">
          <ac:chgData name="Christina Light" userId="7d269722-0bbb-411d-b040-4899f4c4c369" providerId="ADAL" clId="{B1035DFF-F1EE-4543-983C-C7C7ED73586E}" dt="2025-11-14T14:54:29.394" v="5932" actId="113"/>
          <ac:spMkLst>
            <pc:docMk/>
            <pc:sldMk cId="2283592307" sldId="2812"/>
            <ac:spMk id="4" creationId="{8926C455-DABB-B6FB-266A-B97F4AEC894A}"/>
          </ac:spMkLst>
        </pc:spChg>
        <pc:spChg chg="del">
          <ac:chgData name="Christina Light" userId="7d269722-0bbb-411d-b040-4899f4c4c369" providerId="ADAL" clId="{B1035DFF-F1EE-4543-983C-C7C7ED73586E}" dt="2025-11-14T14:25:58.185" v="4496" actId="478"/>
          <ac:spMkLst>
            <pc:docMk/>
            <pc:sldMk cId="2283592307" sldId="2812"/>
            <ac:spMk id="10" creationId="{9CD5DE9D-25D3-AB65-76CA-9221943969F7}"/>
          </ac:spMkLst>
        </pc:spChg>
        <pc:spChg chg="del">
          <ac:chgData name="Christina Light" userId="7d269722-0bbb-411d-b040-4899f4c4c369" providerId="ADAL" clId="{B1035DFF-F1EE-4543-983C-C7C7ED73586E}" dt="2025-11-14T14:26:02.567" v="4498" actId="478"/>
          <ac:spMkLst>
            <pc:docMk/>
            <pc:sldMk cId="2283592307" sldId="2812"/>
            <ac:spMk id="11" creationId="{4388A4FD-1DFC-FF26-92F3-FB03B679A42F}"/>
          </ac:spMkLst>
        </pc:spChg>
        <pc:spChg chg="del">
          <ac:chgData name="Christina Light" userId="7d269722-0bbb-411d-b040-4899f4c4c369" providerId="ADAL" clId="{B1035DFF-F1EE-4543-983C-C7C7ED73586E}" dt="2025-11-14T14:25:59.859" v="4497" actId="478"/>
          <ac:spMkLst>
            <pc:docMk/>
            <pc:sldMk cId="2283592307" sldId="2812"/>
            <ac:spMk id="12" creationId="{17C19DE0-1043-EE92-E2EF-0BAF1D33BD9F}"/>
          </ac:spMkLst>
        </pc:spChg>
        <pc:spChg chg="del">
          <ac:chgData name="Christina Light" userId="7d269722-0bbb-411d-b040-4899f4c4c369" providerId="ADAL" clId="{B1035DFF-F1EE-4543-983C-C7C7ED73586E}" dt="2025-11-14T14:26:05.272" v="4499" actId="478"/>
          <ac:spMkLst>
            <pc:docMk/>
            <pc:sldMk cId="2283592307" sldId="2812"/>
            <ac:spMk id="13" creationId="{96AB993F-C40A-2B10-59F0-5175D4B9981E}"/>
          </ac:spMkLst>
        </pc:spChg>
        <pc:spChg chg="add mod">
          <ac:chgData name="Christina Light" userId="7d269722-0bbb-411d-b040-4899f4c4c369" providerId="ADAL" clId="{B1035DFF-F1EE-4543-983C-C7C7ED73586E}" dt="2025-11-14T14:42:43.290" v="4938" actId="20577"/>
          <ac:spMkLst>
            <pc:docMk/>
            <pc:sldMk cId="2283592307" sldId="2812"/>
            <ac:spMk id="14" creationId="{76901DC1-EEA5-840C-3DEB-48659FF47B52}"/>
          </ac:spMkLst>
        </pc:spChg>
        <pc:spChg chg="add mod">
          <ac:chgData name="Christina Light" userId="7d269722-0bbb-411d-b040-4899f4c4c369" providerId="ADAL" clId="{B1035DFF-F1EE-4543-983C-C7C7ED73586E}" dt="2025-11-14T14:37:39.059" v="4584"/>
          <ac:spMkLst>
            <pc:docMk/>
            <pc:sldMk cId="2283592307" sldId="2812"/>
            <ac:spMk id="15" creationId="{087FACBA-FE8C-0DC4-A8E3-095B89948C5D}"/>
          </ac:spMkLst>
        </pc:spChg>
        <pc:spChg chg="add mod">
          <ac:chgData name="Christina Light" userId="7d269722-0bbb-411d-b040-4899f4c4c369" providerId="ADAL" clId="{B1035DFF-F1EE-4543-983C-C7C7ED73586E}" dt="2025-11-14T14:43:58.962" v="4978" actId="692"/>
          <ac:spMkLst>
            <pc:docMk/>
            <pc:sldMk cId="2283592307" sldId="2812"/>
            <ac:spMk id="16" creationId="{89B54C58-C9AF-682B-A11E-CC91C4BD1461}"/>
          </ac:spMkLst>
        </pc:spChg>
        <pc:spChg chg="add mod">
          <ac:chgData name="Christina Light" userId="7d269722-0bbb-411d-b040-4899f4c4c369" providerId="ADAL" clId="{B1035DFF-F1EE-4543-983C-C7C7ED73586E}" dt="2025-11-14T14:46:35.258" v="4996" actId="1076"/>
          <ac:spMkLst>
            <pc:docMk/>
            <pc:sldMk cId="2283592307" sldId="2812"/>
            <ac:spMk id="17" creationId="{7BE7D886-EDB5-593B-3519-1BBA5C0F54F3}"/>
          </ac:spMkLst>
        </pc:spChg>
        <pc:picChg chg="add mod ord modCrop">
          <ac:chgData name="Christina Light" userId="7d269722-0bbb-411d-b040-4899f4c4c369" providerId="ADAL" clId="{B1035DFF-F1EE-4543-983C-C7C7ED73586E}" dt="2025-11-14T14:43:39.512" v="4976" actId="167"/>
          <ac:picMkLst>
            <pc:docMk/>
            <pc:sldMk cId="2283592307" sldId="2812"/>
            <ac:picMk id="8" creationId="{FB22B5B7-077F-71DF-E7C0-9A6F020AC523}"/>
          </ac:picMkLst>
        </pc:picChg>
        <pc:picChg chg="del">
          <ac:chgData name="Christina Light" userId="7d269722-0bbb-411d-b040-4899f4c4c369" providerId="ADAL" clId="{B1035DFF-F1EE-4543-983C-C7C7ED73586E}" dt="2025-11-14T14:26:37.408" v="4535" actId="478"/>
          <ac:picMkLst>
            <pc:docMk/>
            <pc:sldMk cId="2283592307" sldId="2812"/>
            <ac:picMk id="9" creationId="{6A9D285F-DCF6-73AC-B79E-D29830655E68}"/>
          </ac:picMkLst>
        </pc:picChg>
      </pc:sldChg>
      <pc:sldChg chg="modSp mod ord">
        <pc:chgData name="Christina Light" userId="7d269722-0bbb-411d-b040-4899f4c4c369" providerId="ADAL" clId="{B1035DFF-F1EE-4543-983C-C7C7ED73586E}" dt="2025-11-14T15:25:36.778" v="7651" actId="20577"/>
        <pc:sldMkLst>
          <pc:docMk/>
          <pc:sldMk cId="3342194292" sldId="2813"/>
        </pc:sldMkLst>
        <pc:spChg chg="mod">
          <ac:chgData name="Christina Light" userId="7d269722-0bbb-411d-b040-4899f4c4c369" providerId="ADAL" clId="{B1035DFF-F1EE-4543-983C-C7C7ED73586E}" dt="2025-11-14T15:25:36.778" v="7651" actId="20577"/>
          <ac:spMkLst>
            <pc:docMk/>
            <pc:sldMk cId="3342194292" sldId="2813"/>
            <ac:spMk id="2" creationId="{C09ACCB5-D3F3-E09B-32B5-8775BCC75656}"/>
          </ac:spMkLst>
        </pc:spChg>
      </pc:sldChg>
      <pc:sldChg chg="modSp add del mod ord">
        <pc:chgData name="Christina Light" userId="7d269722-0bbb-411d-b040-4899f4c4c369" providerId="ADAL" clId="{B1035DFF-F1EE-4543-983C-C7C7ED73586E}" dt="2025-11-14T14:07:49.519" v="3228" actId="47"/>
        <pc:sldMkLst>
          <pc:docMk/>
          <pc:sldMk cId="3267993205" sldId="2816"/>
        </pc:sldMkLst>
        <pc:spChg chg="mod">
          <ac:chgData name="Christina Light" userId="7d269722-0bbb-411d-b040-4899f4c4c369" providerId="ADAL" clId="{B1035DFF-F1EE-4543-983C-C7C7ED73586E}" dt="2025-11-14T14:01:17.658" v="3117" actId="20577"/>
          <ac:spMkLst>
            <pc:docMk/>
            <pc:sldMk cId="3267993205" sldId="2816"/>
            <ac:spMk id="2" creationId="{53479564-5103-8606-C12C-CC28C73E4C00}"/>
          </ac:spMkLst>
        </pc:spChg>
      </pc:sldChg>
      <pc:sldChg chg="modSp add mod ord">
        <pc:chgData name="Christina Light" userId="7d269722-0bbb-411d-b040-4899f4c4c369" providerId="ADAL" clId="{B1035DFF-F1EE-4543-983C-C7C7ED73586E}" dt="2025-11-14T14:08:09.889" v="3306" actId="20577"/>
        <pc:sldMkLst>
          <pc:docMk/>
          <pc:sldMk cId="2657871843" sldId="2817"/>
        </pc:sldMkLst>
        <pc:spChg chg="mod">
          <ac:chgData name="Christina Light" userId="7d269722-0bbb-411d-b040-4899f4c4c369" providerId="ADAL" clId="{B1035DFF-F1EE-4543-983C-C7C7ED73586E}" dt="2025-11-14T14:08:09.889" v="3306" actId="20577"/>
          <ac:spMkLst>
            <pc:docMk/>
            <pc:sldMk cId="2657871843" sldId="2817"/>
            <ac:spMk id="3" creationId="{5B20E43C-EB81-019F-75D8-F88FCF80A87C}"/>
          </ac:spMkLst>
        </pc:spChg>
      </pc:sldChg>
    </pc:docChg>
  </pc:docChgLst>
  <pc:docChgLst>
    <pc:chgData name="Christina Light" userId="7d269722-0bbb-411d-b040-4899f4c4c369" providerId="ADAL" clId="{3F5E0F28-5F84-4B17-BC9E-0BA7F4179101}"/>
    <pc:docChg chg="undo custSel addSld modSld sldOrd">
      <pc:chgData name="Christina Light" userId="7d269722-0bbb-411d-b040-4899f4c4c369" providerId="ADAL" clId="{3F5E0F28-5F84-4B17-BC9E-0BA7F4179101}" dt="2025-02-25T12:04:14.874" v="491" actId="1076"/>
      <pc:docMkLst>
        <pc:docMk/>
      </pc:docMkLst>
      <pc:sldChg chg="addSp delSp modSp mod delAnim modAnim modNotesTx">
        <pc:chgData name="Christina Light" userId="7d269722-0bbb-411d-b040-4899f4c4c369" providerId="ADAL" clId="{3F5E0F28-5F84-4B17-BC9E-0BA7F4179101}" dt="2025-02-25T12:04:14.874" v="491" actId="1076"/>
        <pc:sldMkLst>
          <pc:docMk/>
          <pc:sldMk cId="3480525648" sldId="2782"/>
        </pc:sldMkLst>
      </pc:sldChg>
      <pc:sldChg chg="modAnim">
        <pc:chgData name="Christina Light" userId="7d269722-0bbb-411d-b040-4899f4c4c369" providerId="ADAL" clId="{3F5E0F28-5F84-4B17-BC9E-0BA7F4179101}" dt="2025-02-25T10:04:07.479" v="5"/>
        <pc:sldMkLst>
          <pc:docMk/>
          <pc:sldMk cId="2308681481" sldId="2788"/>
        </pc:sldMkLst>
      </pc:sldChg>
      <pc:sldChg chg="delSp modSp add mod ord delAnim">
        <pc:chgData name="Christina Light" userId="7d269722-0bbb-411d-b040-4899f4c4c369" providerId="ADAL" clId="{3F5E0F28-5F84-4B17-BC9E-0BA7F4179101}" dt="2025-02-25T12:01:43.173" v="473" actId="478"/>
        <pc:sldMkLst>
          <pc:docMk/>
          <pc:sldMk cId="1123093261" sldId="2789"/>
        </pc:sldMkLst>
      </pc:sldChg>
    </pc:docChg>
  </pc:docChgLst>
  <pc:docChgLst>
    <pc:chgData name="Benjamin Mößbauer" userId="S::benjamin.moessbauer@uni-a.de::24e8a1d2-ce2f-4e40-b92c-4ebe056bb316" providerId="AD" clId="Web-{617B9BAA-3536-6AE6-8FDD-9AD67ED1044A}"/>
    <pc:docChg chg="modSld">
      <pc:chgData name="Benjamin Mößbauer" userId="S::benjamin.moessbauer@uni-a.de::24e8a1d2-ce2f-4e40-b92c-4ebe056bb316" providerId="AD" clId="Web-{617B9BAA-3536-6AE6-8FDD-9AD67ED1044A}" dt="2025-03-18T09:07:28.500" v="1"/>
      <pc:docMkLst>
        <pc:docMk/>
      </pc:docMkLst>
      <pc:sldChg chg="addSp delSp">
        <pc:chgData name="Benjamin Mößbauer" userId="S::benjamin.moessbauer@uni-a.de::24e8a1d2-ce2f-4e40-b92c-4ebe056bb316" providerId="AD" clId="Web-{617B9BAA-3536-6AE6-8FDD-9AD67ED1044A}" dt="2025-03-18T09:07:28.500" v="1"/>
        <pc:sldMkLst>
          <pc:docMk/>
          <pc:sldMk cId="3040533708" sldId="2768"/>
        </pc:sldMkLst>
      </pc:sldChg>
    </pc:docChg>
  </pc:docChgLst>
  <pc:docChgLst>
    <pc:chgData name="Colby Light" userId="98a18096-1d50-45a2-9179-661ce34732c3" providerId="ADAL" clId="{1F534A1A-2821-4EE1-B3C7-C21D7098ECB8}"/>
    <pc:docChg chg="modSld">
      <pc:chgData name="Colby Light" userId="98a18096-1d50-45a2-9179-661ce34732c3" providerId="ADAL" clId="{1F534A1A-2821-4EE1-B3C7-C21D7098ECB8}" dt="2025-07-30T09:00:48.309" v="86" actId="20577"/>
      <pc:docMkLst>
        <pc:docMk/>
      </pc:docMkLst>
      <pc:sldChg chg="modNotesTx">
        <pc:chgData name="Colby Light" userId="98a18096-1d50-45a2-9179-661ce34732c3" providerId="ADAL" clId="{1F534A1A-2821-4EE1-B3C7-C21D7098ECB8}" dt="2025-07-30T09:00:48.309" v="86" actId="20577"/>
        <pc:sldMkLst>
          <pc:docMk/>
          <pc:sldMk cId="3480525648" sldId="2782"/>
        </pc:sldMkLst>
      </pc:sldChg>
    </pc:docChg>
  </pc:docChgLst>
  <pc:docChgLst>
    <pc:chgData name="Benjamin Mößbauer" userId="S::benjamin.moessbauer@uni-a.de::24e8a1d2-ce2f-4e40-b92c-4ebe056bb316" providerId="AD" clId="Web-{3E541C53-2716-5963-94EA-7B54CA3C2B99}"/>
    <pc:docChg chg="modSld">
      <pc:chgData name="Benjamin Mößbauer" userId="S::benjamin.moessbauer@uni-a.de::24e8a1d2-ce2f-4e40-b92c-4ebe056bb316" providerId="AD" clId="Web-{3E541C53-2716-5963-94EA-7B54CA3C2B99}" dt="2024-11-04T10:05:31.502" v="17"/>
      <pc:docMkLst>
        <pc:docMk/>
      </pc:docMkLst>
      <pc:sldChg chg="modSp">
        <pc:chgData name="Benjamin Mößbauer" userId="S::benjamin.moessbauer@uni-a.de::24e8a1d2-ce2f-4e40-b92c-4ebe056bb316" providerId="AD" clId="Web-{3E541C53-2716-5963-94EA-7B54CA3C2B99}" dt="2024-11-04T10:04:04.249" v="2" actId="20577"/>
        <pc:sldMkLst>
          <pc:docMk/>
          <pc:sldMk cId="198215269" sldId="257"/>
        </pc:sldMkLst>
      </pc:sldChg>
      <pc:sldChg chg="modSp">
        <pc:chgData name="Benjamin Mößbauer" userId="S::benjamin.moessbauer@uni-a.de::24e8a1d2-ce2f-4e40-b92c-4ebe056bb316" providerId="AD" clId="Web-{3E541C53-2716-5963-94EA-7B54CA3C2B99}" dt="2024-11-04T10:04:32.468" v="6" actId="20577"/>
        <pc:sldMkLst>
          <pc:docMk/>
          <pc:sldMk cId="3327381017" sldId="2767"/>
        </pc:sldMkLst>
      </pc:sldChg>
      <pc:sldChg chg="modSp">
        <pc:chgData name="Benjamin Mößbauer" userId="S::benjamin.moessbauer@uni-a.de::24e8a1d2-ce2f-4e40-b92c-4ebe056bb316" providerId="AD" clId="Web-{3E541C53-2716-5963-94EA-7B54CA3C2B99}" dt="2024-11-04T10:05:04.376" v="16" actId="20577"/>
        <pc:sldMkLst>
          <pc:docMk/>
          <pc:sldMk cId="1519872018" sldId="2769"/>
        </pc:sldMkLst>
      </pc:sldChg>
      <pc:sldChg chg="delSp">
        <pc:chgData name="Benjamin Mößbauer" userId="S::benjamin.moessbauer@uni-a.de::24e8a1d2-ce2f-4e40-b92c-4ebe056bb316" providerId="AD" clId="Web-{3E541C53-2716-5963-94EA-7B54CA3C2B99}" dt="2024-11-04T10:05:31.502" v="17"/>
        <pc:sldMkLst>
          <pc:docMk/>
          <pc:sldMk cId="3538003299" sldId="2781"/>
        </pc:sldMkLst>
      </pc:sldChg>
    </pc:docChg>
  </pc:docChgLst>
  <pc:docChgLst>
    <pc:chgData name="Aysegül Özceylan" userId="fe206b51-7852-4835-8d32-6fb5a647d588" providerId="ADAL" clId="{51BB8E96-CCAE-4CD6-A9F8-BF6A0D877CAD}"/>
    <pc:docChg chg="undo custSel modSld">
      <pc:chgData name="Aysegül Özceylan" userId="fe206b51-7852-4835-8d32-6fb5a647d588" providerId="ADAL" clId="{51BB8E96-CCAE-4CD6-A9F8-BF6A0D877CAD}" dt="2025-06-13T06:28:13.864" v="92" actId="14100"/>
      <pc:docMkLst>
        <pc:docMk/>
      </pc:docMkLst>
      <pc:sldChg chg="modSp mod">
        <pc:chgData name="Aysegül Özceylan" userId="fe206b51-7852-4835-8d32-6fb5a647d588" providerId="ADAL" clId="{51BB8E96-CCAE-4CD6-A9F8-BF6A0D877CAD}" dt="2025-05-16T06:08:14.407" v="0" actId="1076"/>
        <pc:sldMkLst>
          <pc:docMk/>
          <pc:sldMk cId="2670056313" sldId="287"/>
        </pc:sldMkLst>
      </pc:sldChg>
      <pc:sldChg chg="modSp mod">
        <pc:chgData name="Aysegül Özceylan" userId="fe206b51-7852-4835-8d32-6fb5a647d588" providerId="ADAL" clId="{51BB8E96-CCAE-4CD6-A9F8-BF6A0D877CAD}" dt="2025-06-11T06:17:36.103" v="19" actId="1076"/>
        <pc:sldMkLst>
          <pc:docMk/>
          <pc:sldMk cId="1699704315" sldId="2750"/>
        </pc:sldMkLst>
      </pc:sldChg>
      <pc:sldChg chg="modSp mod">
        <pc:chgData name="Aysegül Özceylan" userId="fe206b51-7852-4835-8d32-6fb5a647d588" providerId="ADAL" clId="{51BB8E96-CCAE-4CD6-A9F8-BF6A0D877CAD}" dt="2025-06-11T07:53:57.935" v="21" actId="1036"/>
        <pc:sldMkLst>
          <pc:docMk/>
          <pc:sldMk cId="3040533708" sldId="2768"/>
        </pc:sldMkLst>
      </pc:sldChg>
      <pc:sldChg chg="modSp">
        <pc:chgData name="Aysegül Özceylan" userId="fe206b51-7852-4835-8d32-6fb5a647d588" providerId="ADAL" clId="{51BB8E96-CCAE-4CD6-A9F8-BF6A0D877CAD}" dt="2025-06-11T06:46:09.194" v="20" actId="1076"/>
        <pc:sldMkLst>
          <pc:docMk/>
          <pc:sldMk cId="3538003299" sldId="2781"/>
        </pc:sldMkLst>
      </pc:sldChg>
      <pc:sldChg chg="modSp mod modNotesTx">
        <pc:chgData name="Aysegül Özceylan" userId="fe206b51-7852-4835-8d32-6fb5a647d588" providerId="ADAL" clId="{51BB8E96-CCAE-4CD6-A9F8-BF6A0D877CAD}" dt="2025-05-18T17:50:08.467" v="12" actId="20577"/>
        <pc:sldMkLst>
          <pc:docMk/>
          <pc:sldMk cId="3480525648" sldId="2782"/>
        </pc:sldMkLst>
      </pc:sldChg>
      <pc:sldChg chg="modNotesTx">
        <pc:chgData name="Aysegül Özceylan" userId="fe206b51-7852-4835-8d32-6fb5a647d588" providerId="ADAL" clId="{51BB8E96-CCAE-4CD6-A9F8-BF6A0D877CAD}" dt="2025-05-18T17:50:29.924" v="13"/>
        <pc:sldMkLst>
          <pc:docMk/>
          <pc:sldMk cId="1436215760" sldId="2783"/>
        </pc:sldMkLst>
      </pc:sldChg>
      <pc:sldChg chg="modNotesTx">
        <pc:chgData name="Aysegül Özceylan" userId="fe206b51-7852-4835-8d32-6fb5a647d588" providerId="ADAL" clId="{51BB8E96-CCAE-4CD6-A9F8-BF6A0D877CAD}" dt="2025-05-18T17:52:36.164" v="14"/>
        <pc:sldMkLst>
          <pc:docMk/>
          <pc:sldMk cId="1815798467" sldId="2784"/>
        </pc:sldMkLst>
      </pc:sldChg>
      <pc:sldChg chg="modNotesTx">
        <pc:chgData name="Aysegül Özceylan" userId="fe206b51-7852-4835-8d32-6fb5a647d588" providerId="ADAL" clId="{51BB8E96-CCAE-4CD6-A9F8-BF6A0D877CAD}" dt="2025-05-18T17:53:49.124" v="15"/>
        <pc:sldMkLst>
          <pc:docMk/>
          <pc:sldMk cId="2607453967" sldId="2785"/>
        </pc:sldMkLst>
      </pc:sldChg>
      <pc:sldChg chg="addSp delSp modSp mod addAnim delAnim modAnim">
        <pc:chgData name="Aysegül Özceylan" userId="fe206b51-7852-4835-8d32-6fb5a647d588" providerId="ADAL" clId="{51BB8E96-CCAE-4CD6-A9F8-BF6A0D877CAD}" dt="2025-06-13T06:28:13.864" v="92" actId="14100"/>
        <pc:sldMkLst>
          <pc:docMk/>
          <pc:sldMk cId="3468162533" sldId="2786"/>
        </pc:sldMkLst>
      </pc:sldChg>
      <pc:sldChg chg="modSp mod">
        <pc:chgData name="Aysegül Özceylan" userId="fe206b51-7852-4835-8d32-6fb5a647d588" providerId="ADAL" clId="{51BB8E96-CCAE-4CD6-A9F8-BF6A0D877CAD}" dt="2025-05-19T12:18:17.278" v="18" actId="1076"/>
        <pc:sldMkLst>
          <pc:docMk/>
          <pc:sldMk cId="2308681481" sldId="278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57C9C-8FD0-2846-9A41-94525030863E}"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de-DE"/>
        </a:p>
      </dgm:t>
    </dgm:pt>
    <dgm:pt modelId="{8969C3E0-2A20-2F48-82BF-862348D1EFD9}">
      <dgm:prSet phldrT="[Text]"/>
      <dgm:spPr/>
      <dgm:t>
        <a:bodyPr/>
        <a:lstStyle/>
        <a:p>
          <a:r>
            <a:rPr lang="de-DE"/>
            <a:t>Repräsentation der Zielumgebung</a:t>
          </a:r>
        </a:p>
      </dgm:t>
    </dgm:pt>
    <dgm:pt modelId="{053931DF-55FD-4046-BEE4-8966064CD8C3}" type="parTrans" cxnId="{4503EC33-0FE1-F04A-B498-8585FD6B018B}">
      <dgm:prSet/>
      <dgm:spPr/>
      <dgm:t>
        <a:bodyPr/>
        <a:lstStyle/>
        <a:p>
          <a:endParaRPr lang="de-DE"/>
        </a:p>
      </dgm:t>
    </dgm:pt>
    <dgm:pt modelId="{9366551F-04C8-3145-BE65-5D9C60FDD2A8}" type="sibTrans" cxnId="{4503EC33-0FE1-F04A-B498-8585FD6B018B}">
      <dgm:prSet/>
      <dgm:spPr/>
      <dgm:t>
        <a:bodyPr/>
        <a:lstStyle/>
        <a:p>
          <a:endParaRPr lang="de-DE"/>
        </a:p>
      </dgm:t>
    </dgm:pt>
    <dgm:pt modelId="{83E6CBAC-B79D-D14F-88FE-A030CA80FDEE}">
      <dgm:prSet phldrT="[Text]"/>
      <dgm:spPr/>
      <dgm:t>
        <a:bodyPr/>
        <a:lstStyle/>
        <a:p>
          <a:r>
            <a:rPr lang="de-DE"/>
            <a:t>Abdeckung aller Klassen</a:t>
          </a:r>
        </a:p>
      </dgm:t>
    </dgm:pt>
    <dgm:pt modelId="{86794DFD-4018-7A41-8785-4EB6C35CE401}" type="parTrans" cxnId="{8324CBD3-AC05-F548-AD01-A728F0640AA9}">
      <dgm:prSet/>
      <dgm:spPr/>
      <dgm:t>
        <a:bodyPr/>
        <a:lstStyle/>
        <a:p>
          <a:endParaRPr lang="de-DE"/>
        </a:p>
      </dgm:t>
    </dgm:pt>
    <dgm:pt modelId="{9159F54E-3F33-3F43-BB5A-31530360D292}" type="sibTrans" cxnId="{8324CBD3-AC05-F548-AD01-A728F0640AA9}">
      <dgm:prSet/>
      <dgm:spPr/>
      <dgm:t>
        <a:bodyPr/>
        <a:lstStyle/>
        <a:p>
          <a:endParaRPr lang="de-DE"/>
        </a:p>
      </dgm:t>
    </dgm:pt>
    <dgm:pt modelId="{A1736B0F-FD80-BD4E-B99B-784B77493023}">
      <dgm:prSet phldrT="[Text]"/>
      <dgm:spPr/>
      <dgm:t>
        <a:bodyPr/>
        <a:lstStyle/>
        <a:p>
          <a:r>
            <a:rPr lang="de-DE"/>
            <a:t>Varianz</a:t>
          </a:r>
        </a:p>
      </dgm:t>
    </dgm:pt>
    <dgm:pt modelId="{5C31B0CA-C932-B14B-9C40-F111769EEBC8}" type="parTrans" cxnId="{873FFEC3-EC50-1E48-8AE4-5C074F2631CF}">
      <dgm:prSet/>
      <dgm:spPr/>
      <dgm:t>
        <a:bodyPr/>
        <a:lstStyle/>
        <a:p>
          <a:endParaRPr lang="de-DE"/>
        </a:p>
      </dgm:t>
    </dgm:pt>
    <dgm:pt modelId="{B9DDE104-DA8D-ED42-9C02-FC5DF1302805}" type="sibTrans" cxnId="{873FFEC3-EC50-1E48-8AE4-5C074F2631CF}">
      <dgm:prSet/>
      <dgm:spPr/>
      <dgm:t>
        <a:bodyPr/>
        <a:lstStyle/>
        <a:p>
          <a:endParaRPr lang="de-DE"/>
        </a:p>
      </dgm:t>
    </dgm:pt>
    <dgm:pt modelId="{A75E0CB6-065F-E241-9D8F-84A74C4BBEE2}">
      <dgm:prSet phldrT="[Text]"/>
      <dgm:spPr/>
      <dgm:t>
        <a:bodyPr/>
        <a:lstStyle/>
        <a:p>
          <a:r>
            <a:rPr lang="de-DE"/>
            <a:t>Hohe Bildqualität</a:t>
          </a:r>
        </a:p>
      </dgm:t>
    </dgm:pt>
    <dgm:pt modelId="{E910D2F5-9689-3E48-80FE-32BBA92DF63F}" type="parTrans" cxnId="{BD7BE29C-AD4C-D24C-B29A-8DADF123B836}">
      <dgm:prSet/>
      <dgm:spPr/>
      <dgm:t>
        <a:bodyPr/>
        <a:lstStyle/>
        <a:p>
          <a:endParaRPr lang="de-DE"/>
        </a:p>
      </dgm:t>
    </dgm:pt>
    <dgm:pt modelId="{E84FFC06-A5D9-6240-BE3C-962895C0FC08}" type="sibTrans" cxnId="{BD7BE29C-AD4C-D24C-B29A-8DADF123B836}">
      <dgm:prSet/>
      <dgm:spPr/>
      <dgm:t>
        <a:bodyPr/>
        <a:lstStyle/>
        <a:p>
          <a:endParaRPr lang="de-DE"/>
        </a:p>
      </dgm:t>
    </dgm:pt>
    <dgm:pt modelId="{0C0898A7-15CD-3D4C-93E4-946F9BEEC646}">
      <dgm:prSet phldrT="[Text]"/>
      <dgm:spPr/>
      <dgm:t>
        <a:bodyPr/>
        <a:lstStyle/>
        <a:p>
          <a:r>
            <a:rPr lang="de-DE"/>
            <a:t>Beleuchtung</a:t>
          </a:r>
        </a:p>
      </dgm:t>
    </dgm:pt>
    <dgm:pt modelId="{BE54D1A3-2EF1-FB4A-992A-2A66C8EA1AB9}" type="parTrans" cxnId="{90D6DE8D-24DC-2F44-8433-88904D5D4E74}">
      <dgm:prSet/>
      <dgm:spPr/>
      <dgm:t>
        <a:bodyPr/>
        <a:lstStyle/>
        <a:p>
          <a:endParaRPr lang="de-DE"/>
        </a:p>
      </dgm:t>
    </dgm:pt>
    <dgm:pt modelId="{D4F5C516-5018-1D45-A196-2C8739611B3B}" type="sibTrans" cxnId="{90D6DE8D-24DC-2F44-8433-88904D5D4E74}">
      <dgm:prSet/>
      <dgm:spPr/>
      <dgm:t>
        <a:bodyPr/>
        <a:lstStyle/>
        <a:p>
          <a:endParaRPr lang="de-DE"/>
        </a:p>
      </dgm:t>
    </dgm:pt>
    <dgm:pt modelId="{01A73742-BC3D-3B40-AFDE-D7FC0C67BC1D}">
      <dgm:prSet phldrT="[Text]"/>
      <dgm:spPr/>
      <dgm:t>
        <a:bodyPr/>
        <a:lstStyle/>
        <a:p>
          <a:r>
            <a:rPr lang="de-DE" err="1"/>
            <a:t>Labeling</a:t>
          </a:r>
          <a:endParaRPr lang="de-DE"/>
        </a:p>
      </dgm:t>
    </dgm:pt>
    <dgm:pt modelId="{FFBBB2EB-F33F-3643-BD54-D0FEDA459E9E}" type="parTrans" cxnId="{9A830937-1BC7-D940-9EAE-C7D2A60B58B9}">
      <dgm:prSet/>
      <dgm:spPr/>
      <dgm:t>
        <a:bodyPr/>
        <a:lstStyle/>
        <a:p>
          <a:endParaRPr lang="de-DE"/>
        </a:p>
      </dgm:t>
    </dgm:pt>
    <dgm:pt modelId="{EA39E257-7562-5343-8947-7F1BDE30208F}" type="sibTrans" cxnId="{9A830937-1BC7-D940-9EAE-C7D2A60B58B9}">
      <dgm:prSet/>
      <dgm:spPr/>
      <dgm:t>
        <a:bodyPr/>
        <a:lstStyle/>
        <a:p>
          <a:endParaRPr lang="de-DE"/>
        </a:p>
      </dgm:t>
    </dgm:pt>
    <dgm:pt modelId="{5297B78A-E380-9B43-B5BB-F0EBBA042DF4}">
      <dgm:prSet phldrT="[Text]"/>
      <dgm:spPr/>
      <dgm:t>
        <a:bodyPr/>
        <a:lstStyle/>
        <a:p>
          <a:r>
            <a:rPr lang="de-DE"/>
            <a:t>Störfaktoren mit einbeziehen</a:t>
          </a:r>
        </a:p>
      </dgm:t>
    </dgm:pt>
    <dgm:pt modelId="{D1AAA457-2575-DF48-978C-B068554F1DA4}" type="parTrans" cxnId="{ACB6EA89-C66C-CB42-93F2-5C10CA545B59}">
      <dgm:prSet/>
      <dgm:spPr/>
      <dgm:t>
        <a:bodyPr/>
        <a:lstStyle/>
        <a:p>
          <a:endParaRPr lang="de-DE"/>
        </a:p>
      </dgm:t>
    </dgm:pt>
    <dgm:pt modelId="{1597DDB3-7B0E-624C-A47C-26F7A9323730}" type="sibTrans" cxnId="{ACB6EA89-C66C-CB42-93F2-5C10CA545B59}">
      <dgm:prSet/>
      <dgm:spPr/>
      <dgm:t>
        <a:bodyPr/>
        <a:lstStyle/>
        <a:p>
          <a:endParaRPr lang="de-DE"/>
        </a:p>
      </dgm:t>
    </dgm:pt>
    <dgm:pt modelId="{2C336829-F144-E948-BAD2-DF58F22F9969}" type="pres">
      <dgm:prSet presAssocID="{24157C9C-8FD0-2846-9A41-94525030863E}" presName="Name0" presStyleCnt="0">
        <dgm:presLayoutVars>
          <dgm:chMax val="7"/>
          <dgm:chPref val="7"/>
          <dgm:dir/>
        </dgm:presLayoutVars>
      </dgm:prSet>
      <dgm:spPr/>
    </dgm:pt>
    <dgm:pt modelId="{46355737-0E71-7A45-AF82-5CDF8F582D68}" type="pres">
      <dgm:prSet presAssocID="{24157C9C-8FD0-2846-9A41-94525030863E}" presName="Name1" presStyleCnt="0"/>
      <dgm:spPr/>
    </dgm:pt>
    <dgm:pt modelId="{451C0780-6846-FA4D-A45E-EA4341629659}" type="pres">
      <dgm:prSet presAssocID="{24157C9C-8FD0-2846-9A41-94525030863E}" presName="cycle" presStyleCnt="0"/>
      <dgm:spPr/>
    </dgm:pt>
    <dgm:pt modelId="{84D8E475-BC3E-284B-AB02-F844F2B70DC0}" type="pres">
      <dgm:prSet presAssocID="{24157C9C-8FD0-2846-9A41-94525030863E}" presName="srcNode" presStyleLbl="node1" presStyleIdx="0" presStyleCnt="7"/>
      <dgm:spPr/>
    </dgm:pt>
    <dgm:pt modelId="{C6543127-CAC7-C742-A125-BA3A3CC1A99D}" type="pres">
      <dgm:prSet presAssocID="{24157C9C-8FD0-2846-9A41-94525030863E}" presName="conn" presStyleLbl="parChTrans1D2" presStyleIdx="0" presStyleCnt="1"/>
      <dgm:spPr/>
    </dgm:pt>
    <dgm:pt modelId="{CEE8C103-E31A-D546-B5D1-6BF987D826B0}" type="pres">
      <dgm:prSet presAssocID="{24157C9C-8FD0-2846-9A41-94525030863E}" presName="extraNode" presStyleLbl="node1" presStyleIdx="0" presStyleCnt="7"/>
      <dgm:spPr/>
    </dgm:pt>
    <dgm:pt modelId="{6D294934-CF23-494F-B665-9BB621A7E80A}" type="pres">
      <dgm:prSet presAssocID="{24157C9C-8FD0-2846-9A41-94525030863E}" presName="dstNode" presStyleLbl="node1" presStyleIdx="0" presStyleCnt="7"/>
      <dgm:spPr/>
    </dgm:pt>
    <dgm:pt modelId="{87C959B8-519E-6246-912A-BE8E003B80EA}" type="pres">
      <dgm:prSet presAssocID="{8969C3E0-2A20-2F48-82BF-862348D1EFD9}" presName="text_1" presStyleLbl="node1" presStyleIdx="0" presStyleCnt="7">
        <dgm:presLayoutVars>
          <dgm:bulletEnabled val="1"/>
        </dgm:presLayoutVars>
      </dgm:prSet>
      <dgm:spPr/>
    </dgm:pt>
    <dgm:pt modelId="{255ED7FD-9FC6-C54C-B8DF-9C82A11F49DF}" type="pres">
      <dgm:prSet presAssocID="{8969C3E0-2A20-2F48-82BF-862348D1EFD9}" presName="accent_1" presStyleCnt="0"/>
      <dgm:spPr/>
    </dgm:pt>
    <dgm:pt modelId="{9C111952-81D3-CA4B-B776-DBEB22BA373E}" type="pres">
      <dgm:prSet presAssocID="{8969C3E0-2A20-2F48-82BF-862348D1EFD9}" presName="accentRepeatNode" presStyleLbl="solidFgAcc1" presStyleIdx="0" presStyleCnt="7"/>
      <dgm:spPr/>
    </dgm:pt>
    <dgm:pt modelId="{0C9E4C89-3FF3-D246-B75A-E6FE3DAB7FF0}" type="pres">
      <dgm:prSet presAssocID="{83E6CBAC-B79D-D14F-88FE-A030CA80FDEE}" presName="text_2" presStyleLbl="node1" presStyleIdx="1" presStyleCnt="7">
        <dgm:presLayoutVars>
          <dgm:bulletEnabled val="1"/>
        </dgm:presLayoutVars>
      </dgm:prSet>
      <dgm:spPr/>
    </dgm:pt>
    <dgm:pt modelId="{6C745166-80F9-5F4F-A84A-0B1CF7C58661}" type="pres">
      <dgm:prSet presAssocID="{83E6CBAC-B79D-D14F-88FE-A030CA80FDEE}" presName="accent_2" presStyleCnt="0"/>
      <dgm:spPr/>
    </dgm:pt>
    <dgm:pt modelId="{1BFE87E2-313F-504D-8463-52D58E81B6DB}" type="pres">
      <dgm:prSet presAssocID="{83E6CBAC-B79D-D14F-88FE-A030CA80FDEE}" presName="accentRepeatNode" presStyleLbl="solidFgAcc1" presStyleIdx="1" presStyleCnt="7"/>
      <dgm:spPr/>
    </dgm:pt>
    <dgm:pt modelId="{84FB4092-8C8F-BD43-B941-683D22EAB488}" type="pres">
      <dgm:prSet presAssocID="{A1736B0F-FD80-BD4E-B99B-784B77493023}" presName="text_3" presStyleLbl="node1" presStyleIdx="2" presStyleCnt="7">
        <dgm:presLayoutVars>
          <dgm:bulletEnabled val="1"/>
        </dgm:presLayoutVars>
      </dgm:prSet>
      <dgm:spPr/>
    </dgm:pt>
    <dgm:pt modelId="{B46B7461-56D0-974F-9BFC-C8642BF75283}" type="pres">
      <dgm:prSet presAssocID="{A1736B0F-FD80-BD4E-B99B-784B77493023}" presName="accent_3" presStyleCnt="0"/>
      <dgm:spPr/>
    </dgm:pt>
    <dgm:pt modelId="{9BC93C05-D994-2341-A7BA-CFE8385C8A18}" type="pres">
      <dgm:prSet presAssocID="{A1736B0F-FD80-BD4E-B99B-784B77493023}" presName="accentRepeatNode" presStyleLbl="solidFgAcc1" presStyleIdx="2" presStyleCnt="7"/>
      <dgm:spPr/>
    </dgm:pt>
    <dgm:pt modelId="{59F7EABB-66C9-1D4D-BEF1-B54A88E2E8E1}" type="pres">
      <dgm:prSet presAssocID="{A75E0CB6-065F-E241-9D8F-84A74C4BBEE2}" presName="text_4" presStyleLbl="node1" presStyleIdx="3" presStyleCnt="7">
        <dgm:presLayoutVars>
          <dgm:bulletEnabled val="1"/>
        </dgm:presLayoutVars>
      </dgm:prSet>
      <dgm:spPr/>
    </dgm:pt>
    <dgm:pt modelId="{17CEE202-9B10-CD4C-B820-01CDB9E93425}" type="pres">
      <dgm:prSet presAssocID="{A75E0CB6-065F-E241-9D8F-84A74C4BBEE2}" presName="accent_4" presStyleCnt="0"/>
      <dgm:spPr/>
    </dgm:pt>
    <dgm:pt modelId="{43751AA7-43AD-1D43-A648-B9727C391E05}" type="pres">
      <dgm:prSet presAssocID="{A75E0CB6-065F-E241-9D8F-84A74C4BBEE2}" presName="accentRepeatNode" presStyleLbl="solidFgAcc1" presStyleIdx="3" presStyleCnt="7"/>
      <dgm:spPr/>
    </dgm:pt>
    <dgm:pt modelId="{0DA42F43-6E85-D14B-8DFD-E5E2280902C1}" type="pres">
      <dgm:prSet presAssocID="{0C0898A7-15CD-3D4C-93E4-946F9BEEC646}" presName="text_5" presStyleLbl="node1" presStyleIdx="4" presStyleCnt="7">
        <dgm:presLayoutVars>
          <dgm:bulletEnabled val="1"/>
        </dgm:presLayoutVars>
      </dgm:prSet>
      <dgm:spPr/>
    </dgm:pt>
    <dgm:pt modelId="{4602031F-5CCF-2544-9AE2-23F889492AF3}" type="pres">
      <dgm:prSet presAssocID="{0C0898A7-15CD-3D4C-93E4-946F9BEEC646}" presName="accent_5" presStyleCnt="0"/>
      <dgm:spPr/>
    </dgm:pt>
    <dgm:pt modelId="{A01CCF3E-5F64-A242-9679-74AA0EB402D2}" type="pres">
      <dgm:prSet presAssocID="{0C0898A7-15CD-3D4C-93E4-946F9BEEC646}" presName="accentRepeatNode" presStyleLbl="solidFgAcc1" presStyleIdx="4" presStyleCnt="7"/>
      <dgm:spPr/>
    </dgm:pt>
    <dgm:pt modelId="{0D4E2D66-F220-0946-A4E0-EBE8B6DD5754}" type="pres">
      <dgm:prSet presAssocID="{01A73742-BC3D-3B40-AFDE-D7FC0C67BC1D}" presName="text_6" presStyleLbl="node1" presStyleIdx="5" presStyleCnt="7">
        <dgm:presLayoutVars>
          <dgm:bulletEnabled val="1"/>
        </dgm:presLayoutVars>
      </dgm:prSet>
      <dgm:spPr/>
    </dgm:pt>
    <dgm:pt modelId="{889FF22E-5FA9-3D4A-8FF1-97F936AC4597}" type="pres">
      <dgm:prSet presAssocID="{01A73742-BC3D-3B40-AFDE-D7FC0C67BC1D}" presName="accent_6" presStyleCnt="0"/>
      <dgm:spPr/>
    </dgm:pt>
    <dgm:pt modelId="{C5C7CA72-99FE-C94E-9A0B-B18E629374A5}" type="pres">
      <dgm:prSet presAssocID="{01A73742-BC3D-3B40-AFDE-D7FC0C67BC1D}" presName="accentRepeatNode" presStyleLbl="solidFgAcc1" presStyleIdx="5" presStyleCnt="7"/>
      <dgm:spPr/>
    </dgm:pt>
    <dgm:pt modelId="{6D10CD33-6FBE-764F-B423-92DB39AE485F}" type="pres">
      <dgm:prSet presAssocID="{5297B78A-E380-9B43-B5BB-F0EBBA042DF4}" presName="text_7" presStyleLbl="node1" presStyleIdx="6" presStyleCnt="7">
        <dgm:presLayoutVars>
          <dgm:bulletEnabled val="1"/>
        </dgm:presLayoutVars>
      </dgm:prSet>
      <dgm:spPr/>
    </dgm:pt>
    <dgm:pt modelId="{0DA33113-7007-BC4D-A307-9FF3EC81BBCE}" type="pres">
      <dgm:prSet presAssocID="{5297B78A-E380-9B43-B5BB-F0EBBA042DF4}" presName="accent_7" presStyleCnt="0"/>
      <dgm:spPr/>
    </dgm:pt>
    <dgm:pt modelId="{D0F084EA-53D5-C742-87A0-6B392047BC8E}" type="pres">
      <dgm:prSet presAssocID="{5297B78A-E380-9B43-B5BB-F0EBBA042DF4}" presName="accentRepeatNode" presStyleLbl="solidFgAcc1" presStyleIdx="6" presStyleCnt="7"/>
      <dgm:spPr/>
    </dgm:pt>
  </dgm:ptLst>
  <dgm:cxnLst>
    <dgm:cxn modelId="{090E8A02-9876-BB4B-B939-AD1A2F11037B}" type="presOf" srcId="{A1736B0F-FD80-BD4E-B99B-784B77493023}" destId="{84FB4092-8C8F-BD43-B941-683D22EAB488}" srcOrd="0" destOrd="0" presId="urn:microsoft.com/office/officeart/2008/layout/VerticalCurvedList"/>
    <dgm:cxn modelId="{4503EC33-0FE1-F04A-B498-8585FD6B018B}" srcId="{24157C9C-8FD0-2846-9A41-94525030863E}" destId="{8969C3E0-2A20-2F48-82BF-862348D1EFD9}" srcOrd="0" destOrd="0" parTransId="{053931DF-55FD-4046-BEE4-8966064CD8C3}" sibTransId="{9366551F-04C8-3145-BE65-5D9C60FDD2A8}"/>
    <dgm:cxn modelId="{9A830937-1BC7-D940-9EAE-C7D2A60B58B9}" srcId="{24157C9C-8FD0-2846-9A41-94525030863E}" destId="{01A73742-BC3D-3B40-AFDE-D7FC0C67BC1D}" srcOrd="5" destOrd="0" parTransId="{FFBBB2EB-F33F-3643-BD54-D0FEDA459E9E}" sibTransId="{EA39E257-7562-5343-8947-7F1BDE30208F}"/>
    <dgm:cxn modelId="{A89CB75F-3DC2-9E48-A455-105E2974D7A3}" type="presOf" srcId="{8969C3E0-2A20-2F48-82BF-862348D1EFD9}" destId="{87C959B8-519E-6246-912A-BE8E003B80EA}" srcOrd="0" destOrd="0" presId="urn:microsoft.com/office/officeart/2008/layout/VerticalCurvedList"/>
    <dgm:cxn modelId="{9FC89767-3C0D-DF43-A041-D2728C6F01C0}" type="presOf" srcId="{83E6CBAC-B79D-D14F-88FE-A030CA80FDEE}" destId="{0C9E4C89-3FF3-D246-B75A-E6FE3DAB7FF0}" srcOrd="0" destOrd="0" presId="urn:microsoft.com/office/officeart/2008/layout/VerticalCurvedList"/>
    <dgm:cxn modelId="{E8E3DA4D-78A6-4043-AD9A-9F9FF6125143}" type="presOf" srcId="{A75E0CB6-065F-E241-9D8F-84A74C4BBEE2}" destId="{59F7EABB-66C9-1D4D-BEF1-B54A88E2E8E1}" srcOrd="0" destOrd="0" presId="urn:microsoft.com/office/officeart/2008/layout/VerticalCurvedList"/>
    <dgm:cxn modelId="{52701E71-4B6C-BF47-B7FE-E39B5A9B6054}" type="presOf" srcId="{9366551F-04C8-3145-BE65-5D9C60FDD2A8}" destId="{C6543127-CAC7-C742-A125-BA3A3CC1A99D}" srcOrd="0" destOrd="0" presId="urn:microsoft.com/office/officeart/2008/layout/VerticalCurvedList"/>
    <dgm:cxn modelId="{C6384255-F7DC-3A44-90E1-4A0E941551DC}" type="presOf" srcId="{0C0898A7-15CD-3D4C-93E4-946F9BEEC646}" destId="{0DA42F43-6E85-D14B-8DFD-E5E2280902C1}" srcOrd="0" destOrd="0" presId="urn:microsoft.com/office/officeart/2008/layout/VerticalCurvedList"/>
    <dgm:cxn modelId="{989F6755-3A65-6641-AF7E-EFC348A43242}" type="presOf" srcId="{24157C9C-8FD0-2846-9A41-94525030863E}" destId="{2C336829-F144-E948-BAD2-DF58F22F9969}" srcOrd="0" destOrd="0" presId="urn:microsoft.com/office/officeart/2008/layout/VerticalCurvedList"/>
    <dgm:cxn modelId="{7838E17F-874D-B448-A384-74674DE4678D}" type="presOf" srcId="{01A73742-BC3D-3B40-AFDE-D7FC0C67BC1D}" destId="{0D4E2D66-F220-0946-A4E0-EBE8B6DD5754}" srcOrd="0" destOrd="0" presId="urn:microsoft.com/office/officeart/2008/layout/VerticalCurvedList"/>
    <dgm:cxn modelId="{ACB6EA89-C66C-CB42-93F2-5C10CA545B59}" srcId="{24157C9C-8FD0-2846-9A41-94525030863E}" destId="{5297B78A-E380-9B43-B5BB-F0EBBA042DF4}" srcOrd="6" destOrd="0" parTransId="{D1AAA457-2575-DF48-978C-B068554F1DA4}" sibTransId="{1597DDB3-7B0E-624C-A47C-26F7A9323730}"/>
    <dgm:cxn modelId="{90D6DE8D-24DC-2F44-8433-88904D5D4E74}" srcId="{24157C9C-8FD0-2846-9A41-94525030863E}" destId="{0C0898A7-15CD-3D4C-93E4-946F9BEEC646}" srcOrd="4" destOrd="0" parTransId="{BE54D1A3-2EF1-FB4A-992A-2A66C8EA1AB9}" sibTransId="{D4F5C516-5018-1D45-A196-2C8739611B3B}"/>
    <dgm:cxn modelId="{BD7BE29C-AD4C-D24C-B29A-8DADF123B836}" srcId="{24157C9C-8FD0-2846-9A41-94525030863E}" destId="{A75E0CB6-065F-E241-9D8F-84A74C4BBEE2}" srcOrd="3" destOrd="0" parTransId="{E910D2F5-9689-3E48-80FE-32BBA92DF63F}" sibTransId="{E84FFC06-A5D9-6240-BE3C-962895C0FC08}"/>
    <dgm:cxn modelId="{873FFEC3-EC50-1E48-8AE4-5C074F2631CF}" srcId="{24157C9C-8FD0-2846-9A41-94525030863E}" destId="{A1736B0F-FD80-BD4E-B99B-784B77493023}" srcOrd="2" destOrd="0" parTransId="{5C31B0CA-C932-B14B-9C40-F111769EEBC8}" sibTransId="{B9DDE104-DA8D-ED42-9C02-FC5DF1302805}"/>
    <dgm:cxn modelId="{8324CBD3-AC05-F548-AD01-A728F0640AA9}" srcId="{24157C9C-8FD0-2846-9A41-94525030863E}" destId="{83E6CBAC-B79D-D14F-88FE-A030CA80FDEE}" srcOrd="1" destOrd="0" parTransId="{86794DFD-4018-7A41-8785-4EB6C35CE401}" sibTransId="{9159F54E-3F33-3F43-BB5A-31530360D292}"/>
    <dgm:cxn modelId="{A039A4D6-4EC7-FB42-B9B7-EBD0611C8E2B}" type="presOf" srcId="{5297B78A-E380-9B43-B5BB-F0EBBA042DF4}" destId="{6D10CD33-6FBE-764F-B423-92DB39AE485F}" srcOrd="0" destOrd="0" presId="urn:microsoft.com/office/officeart/2008/layout/VerticalCurvedList"/>
    <dgm:cxn modelId="{C7A75F5F-326A-2346-B161-355B2A00090A}" type="presParOf" srcId="{2C336829-F144-E948-BAD2-DF58F22F9969}" destId="{46355737-0E71-7A45-AF82-5CDF8F582D68}" srcOrd="0" destOrd="0" presId="urn:microsoft.com/office/officeart/2008/layout/VerticalCurvedList"/>
    <dgm:cxn modelId="{E62C0F21-03B8-BB4F-97FF-0AB6C524C229}" type="presParOf" srcId="{46355737-0E71-7A45-AF82-5CDF8F582D68}" destId="{451C0780-6846-FA4D-A45E-EA4341629659}" srcOrd="0" destOrd="0" presId="urn:microsoft.com/office/officeart/2008/layout/VerticalCurvedList"/>
    <dgm:cxn modelId="{63F8AF92-18FF-D941-9B46-DB4284A4CF6B}" type="presParOf" srcId="{451C0780-6846-FA4D-A45E-EA4341629659}" destId="{84D8E475-BC3E-284B-AB02-F844F2B70DC0}" srcOrd="0" destOrd="0" presId="urn:microsoft.com/office/officeart/2008/layout/VerticalCurvedList"/>
    <dgm:cxn modelId="{61D4A0DA-8272-F149-A898-4757C4F7238D}" type="presParOf" srcId="{451C0780-6846-FA4D-A45E-EA4341629659}" destId="{C6543127-CAC7-C742-A125-BA3A3CC1A99D}" srcOrd="1" destOrd="0" presId="urn:microsoft.com/office/officeart/2008/layout/VerticalCurvedList"/>
    <dgm:cxn modelId="{46260B1C-2BBB-C64B-A960-898852A4F4CB}" type="presParOf" srcId="{451C0780-6846-FA4D-A45E-EA4341629659}" destId="{CEE8C103-E31A-D546-B5D1-6BF987D826B0}" srcOrd="2" destOrd="0" presId="urn:microsoft.com/office/officeart/2008/layout/VerticalCurvedList"/>
    <dgm:cxn modelId="{92C112B4-4103-614D-830C-FC3453FA59D0}" type="presParOf" srcId="{451C0780-6846-FA4D-A45E-EA4341629659}" destId="{6D294934-CF23-494F-B665-9BB621A7E80A}" srcOrd="3" destOrd="0" presId="urn:microsoft.com/office/officeart/2008/layout/VerticalCurvedList"/>
    <dgm:cxn modelId="{50141B79-4C3F-BC4D-B119-950C25940EE0}" type="presParOf" srcId="{46355737-0E71-7A45-AF82-5CDF8F582D68}" destId="{87C959B8-519E-6246-912A-BE8E003B80EA}" srcOrd="1" destOrd="0" presId="urn:microsoft.com/office/officeart/2008/layout/VerticalCurvedList"/>
    <dgm:cxn modelId="{D5563CDD-9672-7742-BD5E-006F035163C7}" type="presParOf" srcId="{46355737-0E71-7A45-AF82-5CDF8F582D68}" destId="{255ED7FD-9FC6-C54C-B8DF-9C82A11F49DF}" srcOrd="2" destOrd="0" presId="urn:microsoft.com/office/officeart/2008/layout/VerticalCurvedList"/>
    <dgm:cxn modelId="{53D655DB-E9C0-A64F-B071-30C383023EDB}" type="presParOf" srcId="{255ED7FD-9FC6-C54C-B8DF-9C82A11F49DF}" destId="{9C111952-81D3-CA4B-B776-DBEB22BA373E}" srcOrd="0" destOrd="0" presId="urn:microsoft.com/office/officeart/2008/layout/VerticalCurvedList"/>
    <dgm:cxn modelId="{97B7CFC7-87CA-0940-A8E2-774ACAB64C16}" type="presParOf" srcId="{46355737-0E71-7A45-AF82-5CDF8F582D68}" destId="{0C9E4C89-3FF3-D246-B75A-E6FE3DAB7FF0}" srcOrd="3" destOrd="0" presId="urn:microsoft.com/office/officeart/2008/layout/VerticalCurvedList"/>
    <dgm:cxn modelId="{90ACD59E-4176-8F4A-BAAF-9EFBAA097940}" type="presParOf" srcId="{46355737-0E71-7A45-AF82-5CDF8F582D68}" destId="{6C745166-80F9-5F4F-A84A-0B1CF7C58661}" srcOrd="4" destOrd="0" presId="urn:microsoft.com/office/officeart/2008/layout/VerticalCurvedList"/>
    <dgm:cxn modelId="{A46CEBD2-1B93-0A41-96DF-F3A789902861}" type="presParOf" srcId="{6C745166-80F9-5F4F-A84A-0B1CF7C58661}" destId="{1BFE87E2-313F-504D-8463-52D58E81B6DB}" srcOrd="0" destOrd="0" presId="urn:microsoft.com/office/officeart/2008/layout/VerticalCurvedList"/>
    <dgm:cxn modelId="{F25AD023-01DE-8747-A193-5798B231F837}" type="presParOf" srcId="{46355737-0E71-7A45-AF82-5CDF8F582D68}" destId="{84FB4092-8C8F-BD43-B941-683D22EAB488}" srcOrd="5" destOrd="0" presId="urn:microsoft.com/office/officeart/2008/layout/VerticalCurvedList"/>
    <dgm:cxn modelId="{A4048C29-3A75-FE4B-9D92-B3499FF34C18}" type="presParOf" srcId="{46355737-0E71-7A45-AF82-5CDF8F582D68}" destId="{B46B7461-56D0-974F-9BFC-C8642BF75283}" srcOrd="6" destOrd="0" presId="urn:microsoft.com/office/officeart/2008/layout/VerticalCurvedList"/>
    <dgm:cxn modelId="{34D75726-0633-2443-9387-AC5E101EEA7A}" type="presParOf" srcId="{B46B7461-56D0-974F-9BFC-C8642BF75283}" destId="{9BC93C05-D994-2341-A7BA-CFE8385C8A18}" srcOrd="0" destOrd="0" presId="urn:microsoft.com/office/officeart/2008/layout/VerticalCurvedList"/>
    <dgm:cxn modelId="{BD430C00-6498-9E43-AB40-55AAF816226C}" type="presParOf" srcId="{46355737-0E71-7A45-AF82-5CDF8F582D68}" destId="{59F7EABB-66C9-1D4D-BEF1-B54A88E2E8E1}" srcOrd="7" destOrd="0" presId="urn:microsoft.com/office/officeart/2008/layout/VerticalCurvedList"/>
    <dgm:cxn modelId="{99419EDF-C081-2F41-9E34-BBC04654BECF}" type="presParOf" srcId="{46355737-0E71-7A45-AF82-5CDF8F582D68}" destId="{17CEE202-9B10-CD4C-B820-01CDB9E93425}" srcOrd="8" destOrd="0" presId="urn:microsoft.com/office/officeart/2008/layout/VerticalCurvedList"/>
    <dgm:cxn modelId="{F2F4E1E0-53F6-1042-B10B-091BFBA7FDB4}" type="presParOf" srcId="{17CEE202-9B10-CD4C-B820-01CDB9E93425}" destId="{43751AA7-43AD-1D43-A648-B9727C391E05}" srcOrd="0" destOrd="0" presId="urn:microsoft.com/office/officeart/2008/layout/VerticalCurvedList"/>
    <dgm:cxn modelId="{EF0676A8-9A5E-9246-BE95-A60E0E633D06}" type="presParOf" srcId="{46355737-0E71-7A45-AF82-5CDF8F582D68}" destId="{0DA42F43-6E85-D14B-8DFD-E5E2280902C1}" srcOrd="9" destOrd="0" presId="urn:microsoft.com/office/officeart/2008/layout/VerticalCurvedList"/>
    <dgm:cxn modelId="{4703F26E-0F0A-BC45-AC35-445BC91726FB}" type="presParOf" srcId="{46355737-0E71-7A45-AF82-5CDF8F582D68}" destId="{4602031F-5CCF-2544-9AE2-23F889492AF3}" srcOrd="10" destOrd="0" presId="urn:microsoft.com/office/officeart/2008/layout/VerticalCurvedList"/>
    <dgm:cxn modelId="{13EBEFE9-49CD-AF4C-91AD-8F3A8EE11C5A}" type="presParOf" srcId="{4602031F-5CCF-2544-9AE2-23F889492AF3}" destId="{A01CCF3E-5F64-A242-9679-74AA0EB402D2}" srcOrd="0" destOrd="0" presId="urn:microsoft.com/office/officeart/2008/layout/VerticalCurvedList"/>
    <dgm:cxn modelId="{F3820607-186D-BA49-9FF2-79988A872815}" type="presParOf" srcId="{46355737-0E71-7A45-AF82-5CDF8F582D68}" destId="{0D4E2D66-F220-0946-A4E0-EBE8B6DD5754}" srcOrd="11" destOrd="0" presId="urn:microsoft.com/office/officeart/2008/layout/VerticalCurvedList"/>
    <dgm:cxn modelId="{E60F4E3E-85CD-5540-AE11-645DC0C73616}" type="presParOf" srcId="{46355737-0E71-7A45-AF82-5CDF8F582D68}" destId="{889FF22E-5FA9-3D4A-8FF1-97F936AC4597}" srcOrd="12" destOrd="0" presId="urn:microsoft.com/office/officeart/2008/layout/VerticalCurvedList"/>
    <dgm:cxn modelId="{83F4469A-6F99-D145-AB8A-11E353453B62}" type="presParOf" srcId="{889FF22E-5FA9-3D4A-8FF1-97F936AC4597}" destId="{C5C7CA72-99FE-C94E-9A0B-B18E629374A5}" srcOrd="0" destOrd="0" presId="urn:microsoft.com/office/officeart/2008/layout/VerticalCurvedList"/>
    <dgm:cxn modelId="{0B47E0BF-2132-0444-BCBE-0825FB7AF42F}" type="presParOf" srcId="{46355737-0E71-7A45-AF82-5CDF8F582D68}" destId="{6D10CD33-6FBE-764F-B423-92DB39AE485F}" srcOrd="13" destOrd="0" presId="urn:microsoft.com/office/officeart/2008/layout/VerticalCurvedList"/>
    <dgm:cxn modelId="{FB7C1A1F-6A33-B540-B5CE-042A5C17E76B}" type="presParOf" srcId="{46355737-0E71-7A45-AF82-5CDF8F582D68}" destId="{0DA33113-7007-BC4D-A307-9FF3EC81BBCE}" srcOrd="14" destOrd="0" presId="urn:microsoft.com/office/officeart/2008/layout/VerticalCurvedList"/>
    <dgm:cxn modelId="{30D7DB97-C101-B949-A30C-E76AC37D633F}" type="presParOf" srcId="{0DA33113-7007-BC4D-A307-9FF3EC81BBCE}" destId="{D0F084EA-53D5-C742-87A0-6B392047BC8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43127-CAC7-C742-A125-BA3A3CC1A99D}">
      <dsp:nvSpPr>
        <dsp:cNvPr id="0" name=""/>
        <dsp:cNvSpPr/>
      </dsp:nvSpPr>
      <dsp:spPr>
        <a:xfrm>
          <a:off x="-5187118" y="-794863"/>
          <a:ext cx="6179633" cy="6179633"/>
        </a:xfrm>
        <a:prstGeom prst="blockArc">
          <a:avLst>
            <a:gd name="adj1" fmla="val 18900000"/>
            <a:gd name="adj2" fmla="val 2700000"/>
            <a:gd name="adj3" fmla="val 35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C959B8-519E-6246-912A-BE8E003B80EA}">
      <dsp:nvSpPr>
        <dsp:cNvPr id="0" name=""/>
        <dsp:cNvSpPr/>
      </dsp:nvSpPr>
      <dsp:spPr>
        <a:xfrm>
          <a:off x="321981" y="208657"/>
          <a:ext cx="6989999" cy="4171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a:t>Repräsentation der Zielumgebung</a:t>
          </a:r>
        </a:p>
      </dsp:txBody>
      <dsp:txXfrm>
        <a:off x="321981" y="208657"/>
        <a:ext cx="6989999" cy="417130"/>
      </dsp:txXfrm>
    </dsp:sp>
    <dsp:sp modelId="{9C111952-81D3-CA4B-B776-DBEB22BA373E}">
      <dsp:nvSpPr>
        <dsp:cNvPr id="0" name=""/>
        <dsp:cNvSpPr/>
      </dsp:nvSpPr>
      <dsp:spPr>
        <a:xfrm>
          <a:off x="61275" y="156515"/>
          <a:ext cx="521413" cy="52141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9E4C89-3FF3-D246-B75A-E6FE3DAB7FF0}">
      <dsp:nvSpPr>
        <dsp:cNvPr id="0" name=""/>
        <dsp:cNvSpPr/>
      </dsp:nvSpPr>
      <dsp:spPr>
        <a:xfrm>
          <a:off x="699731" y="834720"/>
          <a:ext cx="6612250" cy="417130"/>
        </a:xfrm>
        <a:prstGeom prst="rect">
          <a:avLst/>
        </a:prstGeom>
        <a:solidFill>
          <a:schemeClr val="accent2">
            <a:hueOff val="-264996"/>
            <a:satOff val="0"/>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a:t>Abdeckung aller Klassen</a:t>
          </a:r>
        </a:p>
      </dsp:txBody>
      <dsp:txXfrm>
        <a:off x="699731" y="834720"/>
        <a:ext cx="6612250" cy="417130"/>
      </dsp:txXfrm>
    </dsp:sp>
    <dsp:sp modelId="{1BFE87E2-313F-504D-8463-52D58E81B6DB}">
      <dsp:nvSpPr>
        <dsp:cNvPr id="0" name=""/>
        <dsp:cNvSpPr/>
      </dsp:nvSpPr>
      <dsp:spPr>
        <a:xfrm>
          <a:off x="439024" y="782578"/>
          <a:ext cx="521413" cy="521413"/>
        </a:xfrm>
        <a:prstGeom prst="ellipse">
          <a:avLst/>
        </a:prstGeom>
        <a:solidFill>
          <a:schemeClr val="lt1">
            <a:hueOff val="0"/>
            <a:satOff val="0"/>
            <a:lumOff val="0"/>
            <a:alphaOff val="0"/>
          </a:schemeClr>
        </a:solidFill>
        <a:ln w="12700" cap="flat" cmpd="sng" algn="ctr">
          <a:solidFill>
            <a:schemeClr val="accent2">
              <a:hueOff val="-264996"/>
              <a:satOff val="0"/>
              <a:lumOff val="-14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B4092-8C8F-BD43-B941-683D22EAB488}">
      <dsp:nvSpPr>
        <dsp:cNvPr id="0" name=""/>
        <dsp:cNvSpPr/>
      </dsp:nvSpPr>
      <dsp:spPr>
        <a:xfrm>
          <a:off x="906735" y="1460324"/>
          <a:ext cx="6405245" cy="417130"/>
        </a:xfrm>
        <a:prstGeom prst="rect">
          <a:avLst/>
        </a:prstGeom>
        <a:solidFill>
          <a:schemeClr val="accent2">
            <a:hueOff val="-529991"/>
            <a:satOff val="0"/>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a:t>Varianz</a:t>
          </a:r>
        </a:p>
      </dsp:txBody>
      <dsp:txXfrm>
        <a:off x="906735" y="1460324"/>
        <a:ext cx="6405245" cy="417130"/>
      </dsp:txXfrm>
    </dsp:sp>
    <dsp:sp modelId="{9BC93C05-D994-2341-A7BA-CFE8385C8A18}">
      <dsp:nvSpPr>
        <dsp:cNvPr id="0" name=""/>
        <dsp:cNvSpPr/>
      </dsp:nvSpPr>
      <dsp:spPr>
        <a:xfrm>
          <a:off x="646029" y="1408183"/>
          <a:ext cx="521413" cy="521413"/>
        </a:xfrm>
        <a:prstGeom prst="ellipse">
          <a:avLst/>
        </a:prstGeom>
        <a:solidFill>
          <a:schemeClr val="lt1">
            <a:hueOff val="0"/>
            <a:satOff val="0"/>
            <a:lumOff val="0"/>
            <a:alphaOff val="0"/>
          </a:schemeClr>
        </a:solidFill>
        <a:ln w="12700" cap="flat" cmpd="sng" algn="ctr">
          <a:solidFill>
            <a:schemeClr val="accent2">
              <a:hueOff val="-529991"/>
              <a:satOff val="0"/>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7EABB-66C9-1D4D-BEF1-B54A88E2E8E1}">
      <dsp:nvSpPr>
        <dsp:cNvPr id="0" name=""/>
        <dsp:cNvSpPr/>
      </dsp:nvSpPr>
      <dsp:spPr>
        <a:xfrm>
          <a:off x="972830" y="2086387"/>
          <a:ext cx="6339151" cy="417130"/>
        </a:xfrm>
        <a:prstGeom prst="rect">
          <a:avLst/>
        </a:prstGeom>
        <a:solidFill>
          <a:schemeClr val="accent2">
            <a:hueOff val="-794987"/>
            <a:satOff val="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a:t>Hohe Bildqualität</a:t>
          </a:r>
        </a:p>
      </dsp:txBody>
      <dsp:txXfrm>
        <a:off x="972830" y="2086387"/>
        <a:ext cx="6339151" cy="417130"/>
      </dsp:txXfrm>
    </dsp:sp>
    <dsp:sp modelId="{43751AA7-43AD-1D43-A648-B9727C391E05}">
      <dsp:nvSpPr>
        <dsp:cNvPr id="0" name=""/>
        <dsp:cNvSpPr/>
      </dsp:nvSpPr>
      <dsp:spPr>
        <a:xfrm>
          <a:off x="712123" y="2034246"/>
          <a:ext cx="521413" cy="521413"/>
        </a:xfrm>
        <a:prstGeom prst="ellipse">
          <a:avLst/>
        </a:prstGeom>
        <a:solidFill>
          <a:schemeClr val="lt1">
            <a:hueOff val="0"/>
            <a:satOff val="0"/>
            <a:lumOff val="0"/>
            <a:alphaOff val="0"/>
          </a:schemeClr>
        </a:solidFill>
        <a:ln w="12700" cap="flat" cmpd="sng" algn="ctr">
          <a:solidFill>
            <a:schemeClr val="accent2">
              <a:hueOff val="-794987"/>
              <a:satOff val="0"/>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42F43-6E85-D14B-8DFD-E5E2280902C1}">
      <dsp:nvSpPr>
        <dsp:cNvPr id="0" name=""/>
        <dsp:cNvSpPr/>
      </dsp:nvSpPr>
      <dsp:spPr>
        <a:xfrm>
          <a:off x="906735" y="2712450"/>
          <a:ext cx="6405245" cy="417130"/>
        </a:xfrm>
        <a:prstGeom prst="rect">
          <a:avLst/>
        </a:prstGeom>
        <a:solidFill>
          <a:schemeClr val="accent2">
            <a:hueOff val="-1059983"/>
            <a:satOff val="0"/>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a:t>Beleuchtung</a:t>
          </a:r>
        </a:p>
      </dsp:txBody>
      <dsp:txXfrm>
        <a:off x="906735" y="2712450"/>
        <a:ext cx="6405245" cy="417130"/>
      </dsp:txXfrm>
    </dsp:sp>
    <dsp:sp modelId="{A01CCF3E-5F64-A242-9679-74AA0EB402D2}">
      <dsp:nvSpPr>
        <dsp:cNvPr id="0" name=""/>
        <dsp:cNvSpPr/>
      </dsp:nvSpPr>
      <dsp:spPr>
        <a:xfrm>
          <a:off x="646029" y="2660309"/>
          <a:ext cx="521413" cy="521413"/>
        </a:xfrm>
        <a:prstGeom prst="ellipse">
          <a:avLst/>
        </a:prstGeom>
        <a:solidFill>
          <a:schemeClr val="lt1">
            <a:hueOff val="0"/>
            <a:satOff val="0"/>
            <a:lumOff val="0"/>
            <a:alphaOff val="0"/>
          </a:schemeClr>
        </a:solidFill>
        <a:ln w="12700" cap="flat" cmpd="sng" algn="ctr">
          <a:solidFill>
            <a:schemeClr val="accent2">
              <a:hueOff val="-1059983"/>
              <a:satOff val="0"/>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4E2D66-F220-0946-A4E0-EBE8B6DD5754}">
      <dsp:nvSpPr>
        <dsp:cNvPr id="0" name=""/>
        <dsp:cNvSpPr/>
      </dsp:nvSpPr>
      <dsp:spPr>
        <a:xfrm>
          <a:off x="699731" y="3338055"/>
          <a:ext cx="6612250" cy="417130"/>
        </a:xfrm>
        <a:prstGeom prst="rect">
          <a:avLst/>
        </a:prstGeom>
        <a:solidFill>
          <a:schemeClr val="accent2">
            <a:hueOff val="-1324979"/>
            <a:satOff val="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err="1"/>
            <a:t>Labeling</a:t>
          </a:r>
          <a:endParaRPr lang="de-DE" sz="2100" kern="1200"/>
        </a:p>
      </dsp:txBody>
      <dsp:txXfrm>
        <a:off x="699731" y="3338055"/>
        <a:ext cx="6612250" cy="417130"/>
      </dsp:txXfrm>
    </dsp:sp>
    <dsp:sp modelId="{C5C7CA72-99FE-C94E-9A0B-B18E629374A5}">
      <dsp:nvSpPr>
        <dsp:cNvPr id="0" name=""/>
        <dsp:cNvSpPr/>
      </dsp:nvSpPr>
      <dsp:spPr>
        <a:xfrm>
          <a:off x="439024" y="3285913"/>
          <a:ext cx="521413" cy="521413"/>
        </a:xfrm>
        <a:prstGeom prst="ellipse">
          <a:avLst/>
        </a:prstGeom>
        <a:solidFill>
          <a:schemeClr val="lt1">
            <a:hueOff val="0"/>
            <a:satOff val="0"/>
            <a:lumOff val="0"/>
            <a:alphaOff val="0"/>
          </a:schemeClr>
        </a:solidFill>
        <a:ln w="12700" cap="flat" cmpd="sng" algn="ctr">
          <a:solidFill>
            <a:schemeClr val="accent2">
              <a:hueOff val="-1324979"/>
              <a:satOff val="0"/>
              <a:lumOff val="-71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10CD33-6FBE-764F-B423-92DB39AE485F}">
      <dsp:nvSpPr>
        <dsp:cNvPr id="0" name=""/>
        <dsp:cNvSpPr/>
      </dsp:nvSpPr>
      <dsp:spPr>
        <a:xfrm>
          <a:off x="321981" y="3964118"/>
          <a:ext cx="6989999" cy="417130"/>
        </a:xfrm>
        <a:prstGeom prst="rect">
          <a:avLst/>
        </a:prstGeom>
        <a:solidFill>
          <a:schemeClr val="accent2">
            <a:hueOff val="-1589974"/>
            <a:satOff val="0"/>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97"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a:t>Störfaktoren mit einbeziehen</a:t>
          </a:r>
        </a:p>
      </dsp:txBody>
      <dsp:txXfrm>
        <a:off x="321981" y="3964118"/>
        <a:ext cx="6989999" cy="417130"/>
      </dsp:txXfrm>
    </dsp:sp>
    <dsp:sp modelId="{D0F084EA-53D5-C742-87A0-6B392047BC8E}">
      <dsp:nvSpPr>
        <dsp:cNvPr id="0" name=""/>
        <dsp:cNvSpPr/>
      </dsp:nvSpPr>
      <dsp:spPr>
        <a:xfrm>
          <a:off x="61275" y="3911976"/>
          <a:ext cx="521413" cy="521413"/>
        </a:xfrm>
        <a:prstGeom prst="ellipse">
          <a:avLst/>
        </a:prstGeom>
        <a:solidFill>
          <a:schemeClr val="lt1">
            <a:hueOff val="0"/>
            <a:satOff val="0"/>
            <a:lumOff val="0"/>
            <a:alphaOff val="0"/>
          </a:schemeClr>
        </a:solidFill>
        <a:ln w="12700" cap="flat" cmpd="sng" algn="ctr">
          <a:solidFill>
            <a:schemeClr val="accent2">
              <a:hueOff val="-1589974"/>
              <a:satOff val="0"/>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22475-6888-4BE9-9E72-8D93C59100A3}" type="datetimeFigureOut">
              <a:rPr lang="de-DE" smtClean="0"/>
              <a:t>14.11.2025</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E15E7-F945-4E52-9446-D7F9C0765571}" type="slidenum">
              <a:rPr lang="de-DE" smtClean="0"/>
              <a:t>‹Nr.›</a:t>
            </a:fld>
            <a:endParaRPr lang="de-DE"/>
          </a:p>
        </p:txBody>
      </p:sp>
    </p:spTree>
    <p:extLst>
      <p:ext uri="{BB962C8B-B14F-4D97-AF65-F5344CB8AC3E}">
        <p14:creationId xmlns:p14="http://schemas.microsoft.com/office/powerpoint/2010/main" val="153681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4BC7-7AF2-2A06-9C79-FD6F3913DE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DA4866-4E72-C230-358D-5EDA2BE4007E}"/>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4292B75-DE70-7382-5496-E8D0240413D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2DF9182-A009-37D0-061C-D7DBE6875B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FBB81-B7A5-42F0-A284-0249D37C73A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700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91A62-A3A9-7C74-043F-D11DF35958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813B1C-316C-DDC7-F86E-B8F5B747A91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71FA4DA-489A-5685-5F74-431E2A9136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Bereich Computer Vision verwendet man häufig eine speziellen Art von Algorithmen: Sogenannten „Neuronalen Netze“.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Habt ihr schon mal was von Neuronalen Netzen gehört?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Modelle sind dem menschlichen Gehirn nachempfunden. Wir haben nicht nur ein Neuron, das für die Erkennung von Katzen zuständig ist, sondern sehr viele. Alle gemeinsam können Katzen, Hunde und vieles mehr erkennen. Eines allein, kann das nicht.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Jeder dieser Kreise ist ein künstliches Neuron, diese sind in Schichten organisiert. In der Eingabeschicht (Input-Layer) werden die Trainingsdaten eingegeben. Dann folgen eine beliebige Menge an versteckten Schichten (Hidden-Layer) und am Ende eine Ausgabeschicht (Output-Layer), bei der die Vorhersage herauskommt.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0525A06D-494D-528D-073B-EA5C6F6B74A4}"/>
              </a:ext>
            </a:extLst>
          </p:cNvPr>
          <p:cNvSpPr>
            <a:spLocks noGrp="1"/>
          </p:cNvSpPr>
          <p:nvPr>
            <p:ph type="sldNum" sz="quarter" idx="5"/>
          </p:nvPr>
        </p:nvSpPr>
        <p:spPr/>
        <p:txBody>
          <a:bodyPr/>
          <a:lstStyle/>
          <a:p>
            <a:fld id="{5AACC942-CBA4-45B7-AEFB-01532DDB3FFC}" type="slidenum">
              <a:rPr lang="de-DE" smtClean="0"/>
              <a:t>10</a:t>
            </a:fld>
            <a:endParaRPr lang="de-DE"/>
          </a:p>
        </p:txBody>
      </p:sp>
    </p:spTree>
    <p:extLst>
      <p:ext uri="{BB962C8B-B14F-4D97-AF65-F5344CB8AC3E}">
        <p14:creationId xmlns:p14="http://schemas.microsoft.com/office/powerpoint/2010/main" val="3261097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F049-92BE-8263-3203-542E9AE28C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61C377-C5D5-ED12-B89B-FAFDB1E45E91}"/>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B291F53-98A3-BF50-BE64-03A7A541D647}"/>
              </a:ext>
            </a:extLst>
          </p:cNvPr>
          <p:cNvSpPr>
            <a:spLocks noGrp="1"/>
          </p:cNvSpPr>
          <p:nvPr>
            <p:ph type="body" idx="1"/>
          </p:nvPr>
        </p:nvSpPr>
        <p:spPr/>
        <p:txBody>
          <a:bodyPr/>
          <a:lstStyle/>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Neuronale Netze eignen sich gut für Bilddaten: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 Bild wird auf einzelne Pixel reduziert und in die Eingabeschicht gegeben. In den verborgenen Schichten werden viele kleine Berechnungen durchgeführt, bis am Ende in der Ausgabeschicht eine Klassifikation vorhergesagt wird: Hund oder Katze.</a:t>
            </a:r>
          </a:p>
          <a:p>
            <a:endParaRPr lang="de-DE" dirty="0"/>
          </a:p>
          <a:p>
            <a:endParaRPr lang="de-DE" dirty="0"/>
          </a:p>
        </p:txBody>
      </p:sp>
      <p:sp>
        <p:nvSpPr>
          <p:cNvPr id="4" name="Foliennummernplatzhalter 3">
            <a:extLst>
              <a:ext uri="{FF2B5EF4-FFF2-40B4-BE49-F238E27FC236}">
                <a16:creationId xmlns:a16="http://schemas.microsoft.com/office/drawing/2014/main" id="{5ED64576-DA39-9E29-7416-A9512605A740}"/>
              </a:ext>
            </a:extLst>
          </p:cNvPr>
          <p:cNvSpPr>
            <a:spLocks noGrp="1"/>
          </p:cNvSpPr>
          <p:nvPr>
            <p:ph type="sldNum" sz="quarter" idx="5"/>
          </p:nvPr>
        </p:nvSpPr>
        <p:spPr/>
        <p:txBody>
          <a:bodyPr/>
          <a:lstStyle/>
          <a:p>
            <a:fld id="{5AACC942-CBA4-45B7-AEFB-01532DDB3FFC}" type="slidenum">
              <a:rPr lang="de-DE" smtClean="0"/>
              <a:t>11</a:t>
            </a:fld>
            <a:endParaRPr lang="de-DE"/>
          </a:p>
        </p:txBody>
      </p:sp>
    </p:spTree>
    <p:extLst>
      <p:ext uri="{BB962C8B-B14F-4D97-AF65-F5344CB8AC3E}">
        <p14:creationId xmlns:p14="http://schemas.microsoft.com/office/powerpoint/2010/main" val="1651344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5B592-1834-A046-D1DA-6B251F3293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5C80C7-0603-DD6B-40AE-831AF9D4D503}"/>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B79E1165-E247-14EC-626C-5DD05367724E}"/>
              </a:ext>
            </a:extLst>
          </p:cNvPr>
          <p:cNvSpPr>
            <a:spLocks noGrp="1"/>
          </p:cNvSpPr>
          <p:nvPr>
            <p:ph type="body" idx="1"/>
          </p:nvPr>
        </p:nvSpPr>
        <p:spPr/>
        <p:txBody>
          <a:bodyPr/>
          <a:lstStyle/>
          <a:p>
            <a:r>
              <a:rPr lang="de-DE" dirty="0"/>
              <a:t>Am Anfang, wenn das Modell noch nichts „gesehen hat“, trifft es natürlich auch falsche Vorhersagen. Nach jeder Vorhersage überprüft das Modell das Label: Stimmt die Vorhersage oder nicht? Wenn sie nicht stimmt, muss etwas an den Neuronen und ihren Verbindungen verändert werden. </a:t>
            </a:r>
          </a:p>
          <a:p>
            <a:endParaRPr lang="de-DE" dirty="0"/>
          </a:p>
          <a:p>
            <a:r>
              <a:rPr lang="de-DE" dirty="0"/>
              <a:t>Wenn man das selbe Bild nach dieser Anpassung nochmal in das Modell gibt, kommt nicht automatisch die richtige Vorhersage, aber das Modell ist der richtigen Vorhersage einen kleinen Schritt näher gekommen. </a:t>
            </a:r>
          </a:p>
        </p:txBody>
      </p:sp>
      <p:sp>
        <p:nvSpPr>
          <p:cNvPr id="4" name="Foliennummernplatzhalter 3">
            <a:extLst>
              <a:ext uri="{FF2B5EF4-FFF2-40B4-BE49-F238E27FC236}">
                <a16:creationId xmlns:a16="http://schemas.microsoft.com/office/drawing/2014/main" id="{3240FC6D-2C68-72EB-037F-52AE55276F33}"/>
              </a:ext>
            </a:extLst>
          </p:cNvPr>
          <p:cNvSpPr>
            <a:spLocks noGrp="1"/>
          </p:cNvSpPr>
          <p:nvPr>
            <p:ph type="sldNum" sz="quarter" idx="5"/>
          </p:nvPr>
        </p:nvSpPr>
        <p:spPr/>
        <p:txBody>
          <a:bodyPr/>
          <a:lstStyle/>
          <a:p>
            <a:fld id="{5AACC942-CBA4-45B7-AEFB-01532DDB3FFC}" type="slidenum">
              <a:rPr lang="de-DE" smtClean="0"/>
              <a:t>12</a:t>
            </a:fld>
            <a:endParaRPr lang="de-DE"/>
          </a:p>
        </p:txBody>
      </p:sp>
    </p:spTree>
    <p:extLst>
      <p:ext uri="{BB962C8B-B14F-4D97-AF65-F5344CB8AC3E}">
        <p14:creationId xmlns:p14="http://schemas.microsoft.com/office/powerpoint/2010/main" val="74398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B42C8-791E-ECE0-BE09-C4FE2A9DB9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0EC8B5-8F17-2DF1-004A-4F735C583A3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86D0FE7B-C380-3C86-EF59-0A82ADD087C6}"/>
              </a:ext>
            </a:extLst>
          </p:cNvPr>
          <p:cNvSpPr>
            <a:spLocks noGrp="1"/>
          </p:cNvSpPr>
          <p:nvPr>
            <p:ph type="body" idx="1"/>
          </p:nvPr>
        </p:nvSpPr>
        <p:spPr/>
        <p:txBody>
          <a:bodyPr/>
          <a:lstStyle/>
          <a:p>
            <a:r>
              <a:rPr lang="de-DE" dirty="0"/>
              <a:t>Das Modell muss also die Bilder aus dem Trainingsdatensatz immer und immer „sehen“ um irgendwann, die richtige Vorhersage zu treffen. So funktioniert dieser Trainingsprozess. </a:t>
            </a:r>
          </a:p>
        </p:txBody>
      </p:sp>
      <p:sp>
        <p:nvSpPr>
          <p:cNvPr id="4" name="Foliennummernplatzhalter 3">
            <a:extLst>
              <a:ext uri="{FF2B5EF4-FFF2-40B4-BE49-F238E27FC236}">
                <a16:creationId xmlns:a16="http://schemas.microsoft.com/office/drawing/2014/main" id="{C11EB7B7-3394-F4FE-87F8-4F2481F80204}"/>
              </a:ext>
            </a:extLst>
          </p:cNvPr>
          <p:cNvSpPr>
            <a:spLocks noGrp="1"/>
          </p:cNvSpPr>
          <p:nvPr>
            <p:ph type="sldNum" sz="quarter" idx="5"/>
          </p:nvPr>
        </p:nvSpPr>
        <p:spPr/>
        <p:txBody>
          <a:bodyPr/>
          <a:lstStyle/>
          <a:p>
            <a:fld id="{5AACC942-CBA4-45B7-AEFB-01532DDB3FFC}" type="slidenum">
              <a:rPr lang="de-DE" smtClean="0"/>
              <a:t>13</a:t>
            </a:fld>
            <a:endParaRPr lang="de-DE"/>
          </a:p>
        </p:txBody>
      </p:sp>
    </p:spTree>
    <p:extLst>
      <p:ext uri="{BB962C8B-B14F-4D97-AF65-F5344CB8AC3E}">
        <p14:creationId xmlns:p14="http://schemas.microsoft.com/office/powerpoint/2010/main" val="738056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4DEFC-B55F-1B87-4929-2750906ED6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23CCAF6-7A0E-D885-B366-A0FEEA6B06C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3AF40AA7-8851-5754-A724-59379E1D29B1}"/>
              </a:ext>
            </a:extLst>
          </p:cNvPr>
          <p:cNvSpPr>
            <a:spLocks noGrp="1"/>
          </p:cNvSpPr>
          <p:nvPr>
            <p:ph type="body" idx="1"/>
          </p:nvPr>
        </p:nvSpPr>
        <p:spPr/>
        <p:txBody>
          <a:bodyPr/>
          <a:lstStyle/>
          <a:p>
            <a:r>
              <a:rPr lang="de-DE" dirty="0"/>
              <a:t>Stell dir nun vor unser Modell kann für alle Bilder in unserem Datensatz das richtige Label vorhersagen.</a:t>
            </a:r>
          </a:p>
          <a:p>
            <a:endParaRPr lang="de-DE" dirty="0"/>
          </a:p>
          <a:p>
            <a:r>
              <a:rPr lang="de-DE" dirty="0"/>
              <a:t>Was passiert wenn wir nun neue Daten verwenden?  </a:t>
            </a:r>
          </a:p>
        </p:txBody>
      </p:sp>
      <p:sp>
        <p:nvSpPr>
          <p:cNvPr id="4" name="Foliennummernplatzhalter 3">
            <a:extLst>
              <a:ext uri="{FF2B5EF4-FFF2-40B4-BE49-F238E27FC236}">
                <a16:creationId xmlns:a16="http://schemas.microsoft.com/office/drawing/2014/main" id="{F1E8800D-3A47-DD61-2349-4A615F425240}"/>
              </a:ext>
            </a:extLst>
          </p:cNvPr>
          <p:cNvSpPr>
            <a:spLocks noGrp="1"/>
          </p:cNvSpPr>
          <p:nvPr>
            <p:ph type="sldNum" sz="quarter" idx="5"/>
          </p:nvPr>
        </p:nvSpPr>
        <p:spPr/>
        <p:txBody>
          <a:bodyPr/>
          <a:lstStyle/>
          <a:p>
            <a:fld id="{5AACC942-CBA4-45B7-AEFB-01532DDB3FFC}" type="slidenum">
              <a:rPr lang="de-DE" smtClean="0"/>
              <a:t>14</a:t>
            </a:fld>
            <a:endParaRPr lang="de-DE"/>
          </a:p>
        </p:txBody>
      </p:sp>
    </p:spTree>
    <p:extLst>
      <p:ext uri="{BB962C8B-B14F-4D97-AF65-F5344CB8AC3E}">
        <p14:creationId xmlns:p14="http://schemas.microsoft.com/office/powerpoint/2010/main" val="188763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E5B1-42F5-CC2A-C300-3D10961C20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5A08F3-98E9-DD17-4577-EA0C08927106}"/>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085878D-4B6A-F899-DC47-C1A6E75310D1}"/>
              </a:ext>
            </a:extLst>
          </p:cNvPr>
          <p:cNvSpPr>
            <a:spLocks noGrp="1"/>
          </p:cNvSpPr>
          <p:nvPr>
            <p:ph type="body" idx="1"/>
          </p:nvPr>
        </p:nvSpPr>
        <p:spPr/>
        <p:txBody>
          <a:bodyPr/>
          <a:lstStyle/>
          <a:p>
            <a:r>
              <a:rPr lang="de-DE" dirty="0"/>
              <a:t>Was denkt ihr wird in dem ersten Bild vorausgesagt? in dem zweiten?</a:t>
            </a:r>
          </a:p>
          <a:p>
            <a:endParaRPr lang="de-DE" dirty="0"/>
          </a:p>
          <a:p>
            <a:pPr marL="228600" indent="-228600">
              <a:buAutoNum type="arabicPeriod"/>
            </a:pPr>
            <a:r>
              <a:rPr lang="de-DE" dirty="0"/>
              <a:t>Erstes Bild: wahrscheinlich wird nur der Hund erkannt. In den Trainingsbilder sind Katzen und Hunde nur von vorne fotografiert.</a:t>
            </a:r>
          </a:p>
          <a:p>
            <a:pPr marL="228600" indent="-228600">
              <a:buAutoNum type="arabicPeriod"/>
            </a:pPr>
            <a:r>
              <a:rPr lang="de-DE" dirty="0"/>
              <a:t>Wahrscheinlich wird nur eine Katze oder sogar zwei Katzen hier erkannt. Warum? Welche Merkmale fallt ihr auf? Schwarz / weiß, spitzige Ohren, vielleicht fürs Modell sieht die Hundeschnauze „kurz“ aus, wie die Katze (wichtig auch: in Trainingsbilder gibt’s pro Bild nur ein Tier. Wenn das Modell lernt nur ein Objekt zu erkennen, wird‘s Probleme haben wenn‘s zwei in den Testdaten gibt. </a:t>
            </a:r>
          </a:p>
          <a:p>
            <a:pPr marL="228600" indent="-228600">
              <a:buAutoNum type="arabicPeriod"/>
            </a:pPr>
            <a:endParaRPr lang="de-DE" dirty="0"/>
          </a:p>
          <a:p>
            <a:endParaRPr lang="de-DE" dirty="0"/>
          </a:p>
          <a:p>
            <a:r>
              <a:rPr lang="de-DE" dirty="0"/>
              <a:t>(Nächste Folie gibt’s die Trainingsbeispiele). </a:t>
            </a:r>
          </a:p>
        </p:txBody>
      </p:sp>
      <p:sp>
        <p:nvSpPr>
          <p:cNvPr id="4" name="Foliennummernplatzhalter 3">
            <a:extLst>
              <a:ext uri="{FF2B5EF4-FFF2-40B4-BE49-F238E27FC236}">
                <a16:creationId xmlns:a16="http://schemas.microsoft.com/office/drawing/2014/main" id="{2446B3E3-130C-38BD-7610-A096C9071D4C}"/>
              </a:ext>
            </a:extLst>
          </p:cNvPr>
          <p:cNvSpPr>
            <a:spLocks noGrp="1"/>
          </p:cNvSpPr>
          <p:nvPr>
            <p:ph type="sldNum" sz="quarter" idx="5"/>
          </p:nvPr>
        </p:nvSpPr>
        <p:spPr/>
        <p:txBody>
          <a:bodyPr/>
          <a:lstStyle/>
          <a:p>
            <a:fld id="{5AACC942-CBA4-45B7-AEFB-01532DDB3FFC}" type="slidenum">
              <a:rPr lang="de-DE" smtClean="0"/>
              <a:t>15</a:t>
            </a:fld>
            <a:endParaRPr lang="de-DE"/>
          </a:p>
        </p:txBody>
      </p:sp>
    </p:spTree>
    <p:extLst>
      <p:ext uri="{BB962C8B-B14F-4D97-AF65-F5344CB8AC3E}">
        <p14:creationId xmlns:p14="http://schemas.microsoft.com/office/powerpoint/2010/main" val="56137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CF9F-AF5B-BE83-D9DD-1BC8956602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8F753B-2627-7788-F973-0B9138FA4929}"/>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96FDB8D3-FCE0-CE79-DC07-CA095C5998D6}"/>
              </a:ext>
            </a:extLst>
          </p:cNvPr>
          <p:cNvSpPr>
            <a:spLocks noGrp="1"/>
          </p:cNvSpPr>
          <p:nvPr>
            <p:ph type="body" idx="1"/>
          </p:nvPr>
        </p:nvSpPr>
        <p:spPr/>
        <p:txBody>
          <a:bodyPr/>
          <a:lstStyle/>
          <a:p>
            <a:r>
              <a:rPr lang="de-DE"/>
              <a:t>((( Falls die Schuler*innen die Trainingsdaten nochmal sehen möchten )))</a:t>
            </a:r>
          </a:p>
        </p:txBody>
      </p:sp>
      <p:sp>
        <p:nvSpPr>
          <p:cNvPr id="4" name="Foliennummernplatzhalter 3">
            <a:extLst>
              <a:ext uri="{FF2B5EF4-FFF2-40B4-BE49-F238E27FC236}">
                <a16:creationId xmlns:a16="http://schemas.microsoft.com/office/drawing/2014/main" id="{79BEE4EA-4E0E-03A4-FF30-6CEC98774CBD}"/>
              </a:ext>
            </a:extLst>
          </p:cNvPr>
          <p:cNvSpPr>
            <a:spLocks noGrp="1"/>
          </p:cNvSpPr>
          <p:nvPr>
            <p:ph type="sldNum" sz="quarter" idx="5"/>
          </p:nvPr>
        </p:nvSpPr>
        <p:spPr/>
        <p:txBody>
          <a:bodyPr/>
          <a:lstStyle/>
          <a:p>
            <a:fld id="{5AACC942-CBA4-45B7-AEFB-01532DDB3FFC}" type="slidenum">
              <a:rPr lang="de-DE" smtClean="0"/>
              <a:t>16</a:t>
            </a:fld>
            <a:endParaRPr lang="de-DE"/>
          </a:p>
        </p:txBody>
      </p:sp>
    </p:spTree>
    <p:extLst>
      <p:ext uri="{BB962C8B-B14F-4D97-AF65-F5344CB8AC3E}">
        <p14:creationId xmlns:p14="http://schemas.microsoft.com/office/powerpoint/2010/main" val="290242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dirty="0"/>
              <a:t>Es gibt bei Computer Vision unterschiedlich komplexe Aufgaben. </a:t>
            </a:r>
          </a:p>
          <a:p>
            <a:endParaRPr lang="de-DE" dirty="0"/>
          </a:p>
          <a:p>
            <a:pPr marL="171450" indent="-171450">
              <a:buFontTx/>
              <a:buChar char="-"/>
            </a:pPr>
            <a:r>
              <a:rPr lang="de-DE" dirty="0"/>
              <a:t>Bei einer Bildklassifikation bekommt das ganze Bild ein Label. Für das Modell, das die Klassifikation durchführt ist also nicht unbedingt klar, welcher Teil des Bildes besonders wichtig für das Label ist. </a:t>
            </a:r>
          </a:p>
          <a:p>
            <a:pPr marL="171450" indent="-171450">
              <a:buFontTx/>
              <a:buChar char="-"/>
            </a:pPr>
            <a:r>
              <a:rPr lang="de-DE" dirty="0"/>
              <a:t>Im komplexesten Anwendungsfall – der Objekterkennung– hat das Bild selbst kein Label. Dafür gibt es beliebig viele (</a:t>
            </a:r>
            <a:r>
              <a:rPr lang="de-DE" dirty="0" err="1"/>
              <a:t>Bounding</a:t>
            </a:r>
            <a:r>
              <a:rPr lang="de-DE" dirty="0"/>
              <a:t>-)Boxen, die um Objekte auf dem Bild gezogen werden. Jede Box hat ein Label. So wie hier: Eine Box für „Katze“, eine für „Hund“. </a:t>
            </a:r>
          </a:p>
        </p:txBody>
      </p:sp>
      <p:sp>
        <p:nvSpPr>
          <p:cNvPr id="4" name="Foliennummernplatzhalter 3"/>
          <p:cNvSpPr>
            <a:spLocks noGrp="1"/>
          </p:cNvSpPr>
          <p:nvPr>
            <p:ph type="sldNum" sz="quarter" idx="5"/>
          </p:nvPr>
        </p:nvSpPr>
        <p:spPr/>
        <p:txBody>
          <a:bodyPr/>
          <a:lstStyle/>
          <a:p>
            <a:fld id="{5AACC942-CBA4-45B7-AEFB-01532DDB3FFC}" type="slidenum">
              <a:rPr lang="de-DE" smtClean="0"/>
              <a:t>17</a:t>
            </a:fld>
            <a:endParaRPr lang="de-DE"/>
          </a:p>
        </p:txBody>
      </p:sp>
    </p:spTree>
    <p:extLst>
      <p:ext uri="{BB962C8B-B14F-4D97-AF65-F5344CB8AC3E}">
        <p14:creationId xmlns:p14="http://schemas.microsoft.com/office/powerpoint/2010/main" val="66768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dirty="0"/>
              <a:t>Hier könnt ihr einige Einsatzgebiete von Computer Vision sehen. Habt ihr eine Idee wofür genau CV auf den einzelnen Bildern eingesetzt wird?</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1: Überprüfung von Sicherheitsbekleidung auf einer Baustelle. Tragen alle einen Helm, Weste und Sicherheitsschuhe?</a:t>
            </a:r>
          </a:p>
          <a:p>
            <a:r>
              <a:rPr lang="de-DE" dirty="0"/>
              <a:t>Bild 2: Medizinischer Bereich: Erkennung von Krankheiten (hier: Glaukome und Katarakts)</a:t>
            </a:r>
          </a:p>
          <a:p>
            <a:r>
              <a:rPr lang="de-DE" dirty="0"/>
              <a:t>Bild 3: Industrie: Qualitätskontrolle und Fehlererkennung</a:t>
            </a:r>
          </a:p>
          <a:p>
            <a:r>
              <a:rPr lang="de-DE" dirty="0"/>
              <a:t>Bild 4: Einzelhandel – Kundenverhalten</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5AACC942-CBA4-45B7-AEFB-01532DDB3FFC}" type="slidenum">
              <a:rPr lang="de-DE" smtClean="0"/>
              <a:t>18</a:t>
            </a:fld>
            <a:endParaRPr lang="de-DE"/>
          </a:p>
        </p:txBody>
      </p:sp>
    </p:spTree>
    <p:extLst>
      <p:ext uri="{BB962C8B-B14F-4D97-AF65-F5344CB8AC3E}">
        <p14:creationId xmlns:p14="http://schemas.microsoft.com/office/powerpoint/2010/main" val="2569326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a:t>Auch im Bereich Automotive wird Computer Vision viel eingesetzt. Selbstfahrende Autos sind ein Szenario, was fast immer erwähnt wird, wenn es um KI oder generell die technische Zukunft geht. Hier seht ihr ein, wie viele unterschiedliche Dinge von „smarten Autos“ eigentlich visuell erkannt werden müssen. </a:t>
            </a:r>
          </a:p>
          <a:p>
            <a:endParaRPr lang="de-DE"/>
          </a:p>
          <a:p>
            <a:r>
              <a:rPr lang="de-DE"/>
              <a:t>Auf Bild 1 (Kabinenüberwachung) stellt das System über eine kleine Kamera fest, ob der Fahrer müde ist und erinnert ihn ggf. eine Pause zu machen. </a:t>
            </a:r>
          </a:p>
          <a:p>
            <a:r>
              <a:rPr lang="de-DE"/>
              <a:t>Auf Bild 2 (Objekterkennung) kann das System Straßenschilder erkennen und klassifizieren. z.B., um zu wissen, wie schnell in einer Straße gefahren werden darf</a:t>
            </a:r>
          </a:p>
          <a:p>
            <a:r>
              <a:rPr lang="de-DE"/>
              <a:t>Auf Bild 3 (Verkehrsüberwachung) erkennt das System andere Verkehrsteilnehmer, entweder um den Fahrer zu warnen oder in Zukunft selbständig auszuweichen.</a:t>
            </a:r>
          </a:p>
          <a:p>
            <a:r>
              <a:rPr lang="de-DE"/>
              <a:t>Auf Bild 4 ((LIDAR und Sensorfusion) LIDAR steht für Light Detection And Ranging.) LIDAR ist wie RADAR, aber statt Radiofrequenz wird Licht verwendet. </a:t>
            </a:r>
          </a:p>
          <a:p>
            <a:r>
              <a:rPr lang="de-DE"/>
              <a:t>Computer haben keinen Zugang zur Welt wie wir. Wir sehen, hören, fühlen, schmecken und riechen. Und wir bewegen uns ständig durch die 3-Dimensionale Welt. Ein Computer Vision Modell bekommt aber von einer Kamera immer nur zweidimensionalen Input. Von diesem ist es sehr schwer die Entfernung von Objekten zu berechnen. Deswegen braucht ein selbstfahrendes Auto einen extra Sensor, um festzustellen, wie weit ein Fußgänger entfernt ist.  </a:t>
            </a:r>
          </a:p>
        </p:txBody>
      </p:sp>
      <p:sp>
        <p:nvSpPr>
          <p:cNvPr id="4" name="Foliennummernplatzhalter 3"/>
          <p:cNvSpPr>
            <a:spLocks noGrp="1"/>
          </p:cNvSpPr>
          <p:nvPr>
            <p:ph type="sldNum" sz="quarter" idx="5"/>
          </p:nvPr>
        </p:nvSpPr>
        <p:spPr/>
        <p:txBody>
          <a:bodyPr/>
          <a:lstStyle/>
          <a:p>
            <a:fld id="{5AACC942-CBA4-45B7-AEFB-01532DDB3FFC}" type="slidenum">
              <a:rPr lang="de-DE" smtClean="0"/>
              <a:t>19</a:t>
            </a:fld>
            <a:endParaRPr lang="de-DE"/>
          </a:p>
        </p:txBody>
      </p:sp>
    </p:spTree>
    <p:extLst>
      <p:ext uri="{BB962C8B-B14F-4D97-AF65-F5344CB8AC3E}">
        <p14:creationId xmlns:p14="http://schemas.microsoft.com/office/powerpoint/2010/main" val="406597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F721-11B5-BE90-5526-263304634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571B5-5920-BC9B-BCB4-262E40C9B5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FBE2DA-8150-2F95-13FE-82044FC0885D}"/>
              </a:ext>
            </a:extLst>
          </p:cNvPr>
          <p:cNvSpPr>
            <a:spLocks noGrp="1"/>
          </p:cNvSpPr>
          <p:nvPr>
            <p:ph type="body" idx="1"/>
          </p:nvPr>
        </p:nvSpPr>
        <p:spPr/>
        <p:txBody>
          <a:bodyPr/>
          <a:lstStyle/>
          <a:p>
            <a:r>
              <a:rPr lang="de-DE" b="0" i="0" u="none" strike="noStrike">
                <a:solidFill>
                  <a:srgbClr val="000000"/>
                </a:solidFill>
                <a:effectLst/>
                <a:latin typeface="Calibri" panose="020F0502020204030204" pitchFamily="34" charset="0"/>
              </a:rPr>
              <a:t>So sieht der Zeitplan für heute aus. Ihr lernt erst was Computer Vision überhaupt ist und wie es grob funktioniert. Danach teilt ihr euch in Gruppen und sammelt eure Daten, beschriftet die, und </a:t>
            </a:r>
            <a:r>
              <a:rPr lang="de-DE" b="0" i="0" u="none" strike="noStrike" err="1">
                <a:solidFill>
                  <a:srgbClr val="000000"/>
                </a:solidFill>
                <a:effectLst/>
                <a:latin typeface="Calibri" panose="020F0502020204030204" pitchFamily="34" charset="0"/>
              </a:rPr>
              <a:t>trainert</a:t>
            </a:r>
            <a:r>
              <a:rPr lang="de-DE" b="0" i="0" u="none" strike="noStrike">
                <a:solidFill>
                  <a:srgbClr val="000000"/>
                </a:solidFill>
                <a:effectLst/>
                <a:latin typeface="Calibri" panose="020F0502020204030204" pitchFamily="34" charset="0"/>
              </a:rPr>
              <a:t> eure eignes Computer Vision Modell. Während des Trainings dürft ihr eine Pause machen und danach dann lernen wir, wie man ein Modell bewertet. Ihr bewertet die Modelle und ggf. das Modell neu trainiert. Am Ende gebt ihr die Modelle ab und wir verabschieden uns. </a:t>
            </a:r>
          </a:p>
          <a:p>
            <a:endParaRPr lang="de-DE" b="0" i="0" u="none" strike="noStrike">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5D258AE2-BEC9-57C5-5C03-0A0C3F57AAAB}"/>
              </a:ext>
            </a:extLst>
          </p:cNvPr>
          <p:cNvSpPr>
            <a:spLocks noGrp="1"/>
          </p:cNvSpPr>
          <p:nvPr>
            <p:ph type="sldNum" sz="quarter" idx="5"/>
          </p:nvPr>
        </p:nvSpPr>
        <p:spPr/>
        <p:txBody>
          <a:bodyPr/>
          <a:lstStyle/>
          <a:p>
            <a:fld id="{2E7E15E7-F945-4E52-9446-D7F9C0765571}" type="slidenum">
              <a:rPr lang="de-DE" smtClean="0"/>
              <a:t>2</a:t>
            </a:fld>
            <a:endParaRPr lang="de-DE"/>
          </a:p>
        </p:txBody>
      </p:sp>
    </p:spTree>
    <p:extLst>
      <p:ext uri="{BB962C8B-B14F-4D97-AF65-F5344CB8AC3E}">
        <p14:creationId xmlns:p14="http://schemas.microsoft.com/office/powerpoint/2010/main" val="3908892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47A24-57FB-41EC-DF49-A1732B5E35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4EF410-325F-DA90-9C32-5D852AAE0B99}"/>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0BDC6E11-7CE3-E92A-4D0B-C0A20CDD306A}"/>
              </a:ext>
            </a:extLst>
          </p:cNvPr>
          <p:cNvSpPr>
            <a:spLocks noGrp="1"/>
          </p:cNvSpPr>
          <p:nvPr>
            <p:ph type="body" idx="1"/>
          </p:nvPr>
        </p:nvSpPr>
        <p:spPr/>
        <p:txBody>
          <a:bodyPr/>
          <a:lstStyle/>
          <a:p>
            <a:r>
              <a:rPr lang="de-DE" dirty="0"/>
              <a:t>Jetzt seid ihr dran. Ihr dürft in kleinen Gruppen 2-3 Personen ein Modell trainieren das Schauben, Muttern und </a:t>
            </a:r>
            <a:r>
              <a:rPr lang="de-DE" dirty="0" err="1"/>
              <a:t>Beilagscheiben</a:t>
            </a:r>
            <a:r>
              <a:rPr lang="de-DE" dirty="0"/>
              <a:t> erkennen soll. </a:t>
            </a:r>
          </a:p>
        </p:txBody>
      </p:sp>
      <p:sp>
        <p:nvSpPr>
          <p:cNvPr id="4" name="Foliennummernplatzhalter 3">
            <a:extLst>
              <a:ext uri="{FF2B5EF4-FFF2-40B4-BE49-F238E27FC236}">
                <a16:creationId xmlns:a16="http://schemas.microsoft.com/office/drawing/2014/main" id="{92C0D78A-21DB-7414-058E-AA53C207CEBD}"/>
              </a:ext>
            </a:extLst>
          </p:cNvPr>
          <p:cNvSpPr>
            <a:spLocks noGrp="1"/>
          </p:cNvSpPr>
          <p:nvPr>
            <p:ph type="sldNum" sz="quarter" idx="5"/>
          </p:nvPr>
        </p:nvSpPr>
        <p:spPr/>
        <p:txBody>
          <a:bodyPr/>
          <a:lstStyle/>
          <a:p>
            <a:fld id="{5AACC942-CBA4-45B7-AEFB-01532DDB3FFC}" type="slidenum">
              <a:rPr lang="de-DE" smtClean="0"/>
              <a:t>20</a:t>
            </a:fld>
            <a:endParaRPr lang="de-DE"/>
          </a:p>
        </p:txBody>
      </p:sp>
    </p:spTree>
    <p:extLst>
      <p:ext uri="{BB962C8B-B14F-4D97-AF65-F5344CB8AC3E}">
        <p14:creationId xmlns:p14="http://schemas.microsoft.com/office/powerpoint/2010/main" val="121194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pPr marL="0" indent="0">
              <a:buFont typeface="Arial"/>
              <a:buNone/>
            </a:pPr>
            <a:r>
              <a:rPr lang="de-DE" sz="1200" dirty="0">
                <a:cs typeface="Arial"/>
              </a:rPr>
              <a:t>Bevor ihr gleich anfangt euren eigenen Datensatz zu erstellen, sammeln wir noch einmal gemeinsam ein paar Dinge, auf die ihr achten müsst. Die Bilder, auf denen das Modell trainiert, sind der einzige Zugang zu den Objekten, die es später erkennen soll. </a:t>
            </a:r>
          </a:p>
          <a:p>
            <a:pPr marL="0" indent="0">
              <a:buFont typeface="Arial"/>
              <a:buNone/>
            </a:pPr>
            <a:r>
              <a:rPr lang="de-DE" sz="1200" dirty="0">
                <a:cs typeface="Arial"/>
              </a:rPr>
              <a:t>Was denkt ihr? Was braucht ein guter Datensatz?</a:t>
            </a:r>
          </a:p>
          <a:p>
            <a:pPr marL="285750" indent="-285750">
              <a:buFont typeface="Arial"/>
              <a:buChar char="•"/>
            </a:pPr>
            <a:endParaRPr lang="de-DE" sz="1200" dirty="0">
              <a:cs typeface="Arial"/>
            </a:endParaRPr>
          </a:p>
          <a:p>
            <a:pPr marL="285750" indent="-285750">
              <a:buFont typeface="Arial"/>
              <a:buChar char="•"/>
            </a:pPr>
            <a:r>
              <a:rPr lang="de-DE" sz="1200" dirty="0">
                <a:cs typeface="Arial"/>
              </a:rPr>
              <a:t>Verschiedene Winkel und Hintergründe / Positionen / </a:t>
            </a:r>
            <a:r>
              <a:rPr lang="de-DE" sz="1200" dirty="0" err="1">
                <a:cs typeface="Arial"/>
              </a:rPr>
              <a:t>etc</a:t>
            </a:r>
            <a:r>
              <a:rPr lang="de-DE" sz="1200" dirty="0">
                <a:cs typeface="Arial"/>
              </a:rPr>
              <a:t> --&gt; unterschiedliche Bedingungen</a:t>
            </a:r>
          </a:p>
          <a:p>
            <a:pPr marL="285750" indent="-285750">
              <a:buFont typeface="Arial"/>
              <a:buChar char="•"/>
            </a:pPr>
            <a:r>
              <a:rPr lang="de-DE" sz="1200" dirty="0">
                <a:cs typeface="Arial"/>
              </a:rPr>
              <a:t>Hohe Bildqualität (Schärfe) vs. Verschiedene Bildqualitäten</a:t>
            </a:r>
          </a:p>
          <a:p>
            <a:pPr marL="285750" indent="-285750">
              <a:buFont typeface="Arial"/>
              <a:buChar char="•"/>
            </a:pPr>
            <a:r>
              <a:rPr lang="de-DE" sz="1200" dirty="0">
                <a:cs typeface="Arial"/>
              </a:rPr>
              <a:t>Klare Label</a:t>
            </a:r>
          </a:p>
          <a:p>
            <a:pPr marL="285750" indent="-285750">
              <a:buFont typeface="Arial"/>
              <a:buChar char="•"/>
            </a:pPr>
            <a:r>
              <a:rPr lang="de-DE" sz="1200" dirty="0">
                <a:cs typeface="Arial"/>
              </a:rPr>
              <a:t>Störfaktoren aussortieren / Daten nicht durch Fremdobjekte verfälschen?</a:t>
            </a:r>
          </a:p>
          <a:p>
            <a:pPr marL="285750" indent="-285750">
              <a:buFont typeface="Arial"/>
              <a:buChar char="•"/>
            </a:pPr>
            <a:r>
              <a:rPr lang="de-DE" sz="1200" dirty="0">
                <a:cs typeface="Arial"/>
              </a:rPr>
              <a:t>Verschiedene Aufnahmegeräte + </a:t>
            </a:r>
            <a:r>
              <a:rPr lang="de-DE" sz="1200" dirty="0" err="1">
                <a:cs typeface="Arial"/>
              </a:rPr>
              <a:t>Bildaugmentierung</a:t>
            </a:r>
            <a:endParaRPr lang="de-DE" sz="1200" dirty="0">
              <a:cs typeface="Arial"/>
            </a:endParaRPr>
          </a:p>
          <a:p>
            <a:pPr marL="285750" indent="-285750">
              <a:buFont typeface="Arial"/>
              <a:buChar char="•"/>
            </a:pPr>
            <a:r>
              <a:rPr lang="de-DE" sz="1200" dirty="0">
                <a:cs typeface="Arial"/>
              </a:rPr>
              <a:t>Große Datensätze </a:t>
            </a:r>
          </a:p>
          <a:p>
            <a:pPr marL="285750" indent="-285750">
              <a:buFont typeface="Arial"/>
              <a:buChar char="•"/>
            </a:pPr>
            <a:r>
              <a:rPr lang="de-DE" sz="1200" dirty="0">
                <a:cs typeface="Arial"/>
              </a:rPr>
              <a:t>Verschiedene Objekte des gleichen Typs</a:t>
            </a:r>
          </a:p>
          <a:p>
            <a:pPr marL="285750" indent="-285750">
              <a:buFont typeface="Arial"/>
              <a:buChar char="•"/>
            </a:pPr>
            <a:r>
              <a:rPr lang="de-DE" sz="1200" dirty="0">
                <a:cs typeface="Arial"/>
              </a:rPr>
              <a:t>Vollständige Daten &amp; unvollständige Daten</a:t>
            </a:r>
          </a:p>
          <a:p>
            <a:pPr marL="285750" indent="-285750">
              <a:buFont typeface="Arial"/>
              <a:buChar char="•"/>
            </a:pPr>
            <a:r>
              <a:rPr lang="de-DE" sz="1200" dirty="0">
                <a:cs typeface="Arial"/>
              </a:rPr>
              <a:t>"korrekte" Daten</a:t>
            </a:r>
          </a:p>
          <a:p>
            <a:pPr marL="285750" indent="-285750">
              <a:buFont typeface="Arial"/>
              <a:buChar char="•"/>
            </a:pPr>
            <a:r>
              <a:rPr lang="de-DE" sz="1200" dirty="0">
                <a:cs typeface="Arial"/>
              </a:rPr>
              <a:t>Ähnliche Objekte, die aber nicht dem Zielobjekt entsprechen</a:t>
            </a:r>
          </a:p>
          <a:p>
            <a:pPr marL="285750" indent="-285750">
              <a:buFont typeface="Arial"/>
              <a:buChar char="•"/>
            </a:pPr>
            <a:endParaRPr lang="de-DE" dirty="0">
              <a:cs typeface="Arial"/>
            </a:endParaRPr>
          </a:p>
          <a:p>
            <a:endParaRPr lang="de-DE" dirty="0"/>
          </a:p>
        </p:txBody>
      </p:sp>
      <p:sp>
        <p:nvSpPr>
          <p:cNvPr id="4" name="Foliennummernplatzhalter 3"/>
          <p:cNvSpPr>
            <a:spLocks noGrp="1"/>
          </p:cNvSpPr>
          <p:nvPr>
            <p:ph type="sldNum" sz="quarter" idx="5"/>
          </p:nvPr>
        </p:nvSpPr>
        <p:spPr/>
        <p:txBody>
          <a:bodyPr/>
          <a:lstStyle/>
          <a:p>
            <a:fld id="{5AACC942-CBA4-45B7-AEFB-01532DDB3FFC}" type="slidenum">
              <a:rPr lang="de-DE" smtClean="0"/>
              <a:t>21</a:t>
            </a:fld>
            <a:endParaRPr lang="de-DE"/>
          </a:p>
        </p:txBody>
      </p:sp>
    </p:spTree>
    <p:extLst>
      <p:ext uri="{BB962C8B-B14F-4D97-AF65-F5344CB8AC3E}">
        <p14:creationId xmlns:p14="http://schemas.microsoft.com/office/powerpoint/2010/main" val="2758151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5E6D-C484-C651-A7F2-C9EF23A916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8A6EEC-A514-A9BE-F861-3CC18AEE6429}"/>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3724FEC8-3246-6DDA-38D7-BC326B8FC79E}"/>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950659D-14C2-9F3E-E2A7-22F9572F4E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FBB81-B7A5-42F0-A284-0249D37C73A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4218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dirty="0"/>
              <a:t>Jetzt trainiert euer Modell. Während dem Training werden verschiedene Metriken notiert, and diesen kann man ablesen, ob sich das Modell verbessert oder nicht. </a:t>
            </a:r>
          </a:p>
          <a:p>
            <a:r>
              <a:rPr lang="de-DE" dirty="0"/>
              <a:t>Das erste, was ihr seht, ist, zu welcher Epoche die Metriken gehören. </a:t>
            </a:r>
          </a:p>
          <a:p>
            <a:pPr marL="228600" indent="-228600">
              <a:buAutoNum type="arabicPeriod"/>
            </a:pPr>
            <a:r>
              <a:rPr lang="de-DE" dirty="0"/>
              <a:t>Was ist eine Epoche?</a:t>
            </a:r>
          </a:p>
          <a:p>
            <a:pPr marL="0" indent="0">
              <a:buNone/>
            </a:pPr>
            <a:r>
              <a:rPr lang="de-DE" dirty="0"/>
              <a:t>Eine Epoche bedeutet, dass das Modell alle Trainingsbilder einmal durchgeht. Das Modell rückt also bei für jedes Bild ein Stückchen näher an die richtige Vorhersage. Ein Modell braucht viele Epochen, damit es gut lernen kann – </a:t>
            </a:r>
          </a:p>
          <a:p>
            <a:pPr marL="0" indent="0">
              <a:buNone/>
            </a:pPr>
            <a:endParaRPr lang="de-DE" dirty="0"/>
          </a:p>
          <a:p>
            <a:pPr marL="0" indent="0">
              <a:buNone/>
            </a:pPr>
            <a:r>
              <a:rPr lang="de-DE" dirty="0"/>
              <a:t>Heute könnt ihr die meisten dieser Sachen ignorieren. Aber 4 Werte schauen wir uns genauer an: </a:t>
            </a:r>
          </a:p>
          <a:p>
            <a:pPr marL="0" indent="0">
              <a:buNone/>
            </a:pPr>
            <a:r>
              <a:rPr lang="de-DE" dirty="0"/>
              <a:t>Hier rot umkreist sind </a:t>
            </a:r>
            <a:r>
              <a:rPr lang="de-DE" dirty="0" err="1"/>
              <a:t>box_loss</a:t>
            </a:r>
            <a:r>
              <a:rPr lang="de-DE" dirty="0"/>
              <a:t> und </a:t>
            </a:r>
            <a:r>
              <a:rPr lang="de-DE" dirty="0" err="1"/>
              <a:t>classifications_loss</a:t>
            </a:r>
            <a:r>
              <a:rPr lang="de-DE" dirty="0"/>
              <a:t>. Das sind Fehlerwerte, d.h. die Zahlen sollen besonders klein sein. Am </a:t>
            </a:r>
            <a:r>
              <a:rPr lang="de-DE" dirty="0" err="1"/>
              <a:t>gesten</a:t>
            </a:r>
            <a:r>
              <a:rPr lang="de-DE" dirty="0"/>
              <a:t> so nahm wie möglich an 0.</a:t>
            </a:r>
          </a:p>
        </p:txBody>
      </p:sp>
      <p:sp>
        <p:nvSpPr>
          <p:cNvPr id="4" name="Foliennummernplatzhalter 3"/>
          <p:cNvSpPr>
            <a:spLocks noGrp="1"/>
          </p:cNvSpPr>
          <p:nvPr>
            <p:ph type="sldNum" sz="quarter" idx="5"/>
          </p:nvPr>
        </p:nvSpPr>
        <p:spPr/>
        <p:txBody>
          <a:bodyPr/>
          <a:lstStyle/>
          <a:p>
            <a:fld id="{2E7E15E7-F945-4E52-9446-D7F9C0765571}" type="slidenum">
              <a:rPr lang="de-DE" smtClean="0"/>
              <a:t>23</a:t>
            </a:fld>
            <a:endParaRPr lang="de-DE"/>
          </a:p>
        </p:txBody>
      </p:sp>
    </p:spTree>
    <p:extLst>
      <p:ext uri="{BB962C8B-B14F-4D97-AF65-F5344CB8AC3E}">
        <p14:creationId xmlns:p14="http://schemas.microsoft.com/office/powerpoint/2010/main" val="3204885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5209-EF19-BDC6-FBB8-1EF7E302B7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EC24F4-D96E-7B06-7D2F-CBEBF0A2A79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EDEBE214-8EB2-674B-D202-917555529CD4}"/>
              </a:ext>
            </a:extLst>
          </p:cNvPr>
          <p:cNvSpPr>
            <a:spLocks noGrp="1"/>
          </p:cNvSpPr>
          <p:nvPr>
            <p:ph type="body" idx="1"/>
          </p:nvPr>
        </p:nvSpPr>
        <p:spPr/>
        <p:txBody>
          <a:bodyPr/>
          <a:lstStyle/>
          <a:p>
            <a:r>
              <a:rPr lang="de-DE" b="1" dirty="0" err="1"/>
              <a:t>Box_loss</a:t>
            </a:r>
            <a:r>
              <a:rPr lang="de-DE" b="1" dirty="0"/>
              <a:t> </a:t>
            </a:r>
            <a:r>
              <a:rPr lang="de-DE" dirty="0"/>
              <a:t>: Dieser Verlust hilft dem Modell, die richtige Positionierung und Größe der Begrenzungsboxen um erkannte Objekte zu lernen. Es konzentriert sich auf die Minimierung des Fehlers zwischen den vorhergesagten Box und der „Grundwahrheit“ – die echte Box.</a:t>
            </a:r>
          </a:p>
          <a:p>
            <a:endParaRPr lang="de-DE" dirty="0"/>
          </a:p>
          <a:p>
            <a:r>
              <a:rPr lang="de-DE" b="1" dirty="0" err="1"/>
              <a:t>Cls_loss</a:t>
            </a:r>
            <a:r>
              <a:rPr lang="de-DE" b="1" dirty="0"/>
              <a:t> (Klassenverlust</a:t>
            </a:r>
            <a:r>
              <a:rPr lang="de-DE" dirty="0"/>
              <a:t>): Dies hängt mit der Klassifizierungsgenauigkeit der Objekte zusammen. Es stellt sicher, dass jedes Objekt korrekt in eine der vordefinierten Kategorien eingeteilt wird.</a:t>
            </a:r>
          </a:p>
          <a:p>
            <a:endParaRPr lang="de-DE" dirty="0"/>
          </a:p>
          <a:p>
            <a:r>
              <a:rPr lang="de-DE" dirty="0"/>
              <a:t>Nach jeder Epoche werden die Fehlerwerte Stück für Stück reduziert, um näher zu der Grundwahrheit zu kommen, deswegen brauchen wir mehrere Epochen.</a:t>
            </a:r>
          </a:p>
        </p:txBody>
      </p:sp>
      <p:sp>
        <p:nvSpPr>
          <p:cNvPr id="4" name="Foliennummernplatzhalter 3">
            <a:extLst>
              <a:ext uri="{FF2B5EF4-FFF2-40B4-BE49-F238E27FC236}">
                <a16:creationId xmlns:a16="http://schemas.microsoft.com/office/drawing/2014/main" id="{5D64CB67-E27E-0539-9597-28B00B7C5B40}"/>
              </a:ext>
            </a:extLst>
          </p:cNvPr>
          <p:cNvSpPr>
            <a:spLocks noGrp="1"/>
          </p:cNvSpPr>
          <p:nvPr>
            <p:ph type="sldNum" sz="quarter" idx="5"/>
          </p:nvPr>
        </p:nvSpPr>
        <p:spPr/>
        <p:txBody>
          <a:bodyPr/>
          <a:lstStyle/>
          <a:p>
            <a:fld id="{2E7E15E7-F945-4E52-9446-D7F9C0765571}" type="slidenum">
              <a:rPr lang="de-DE" smtClean="0"/>
              <a:t>24</a:t>
            </a:fld>
            <a:endParaRPr lang="de-DE"/>
          </a:p>
        </p:txBody>
      </p:sp>
    </p:spTree>
    <p:extLst>
      <p:ext uri="{BB962C8B-B14F-4D97-AF65-F5344CB8AC3E}">
        <p14:creationId xmlns:p14="http://schemas.microsoft.com/office/powerpoint/2010/main" val="3786634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82AAE-0AB1-13DD-76C2-5AEAEE5D9D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A9A89D-9D70-4278-48D7-E1547E1D770A}"/>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7873E931-271E-5E92-AAE1-7D5F880F98E0}"/>
              </a:ext>
            </a:extLst>
          </p:cNvPr>
          <p:cNvSpPr>
            <a:spLocks noGrp="1"/>
          </p:cNvSpPr>
          <p:nvPr>
            <p:ph type="body" idx="1"/>
          </p:nvPr>
        </p:nvSpPr>
        <p:spPr/>
        <p:txBody>
          <a:bodyPr/>
          <a:lstStyle/>
          <a:p>
            <a:r>
              <a:rPr lang="de-DE" dirty="0"/>
              <a:t>Wie sich die Fehler von Epoche zu </a:t>
            </a:r>
            <a:r>
              <a:rPr lang="de-DE" dirty="0" err="1"/>
              <a:t>Eopche</a:t>
            </a:r>
            <a:r>
              <a:rPr lang="de-DE" dirty="0"/>
              <a:t> verändern könnt ihr in der Datei „results.png“ sehen. Hier sind Beispiele für Loss Grafiken. Nach dem Trainingsprozess wird in eurem Gruppenordner einen neuen Ordner erstellt, der Runs heißt. In diesem Ordner findet ihr diese Grafiken für euer Modell</a:t>
            </a:r>
          </a:p>
          <a:p>
            <a:endParaRPr lang="de-DE" dirty="0"/>
          </a:p>
          <a:p>
            <a:r>
              <a:rPr lang="de-DE" dirty="0"/>
              <a:t>Auf der x-Achse die Anzahl der Epochen und auf der y-Achse sehen wir den </a:t>
            </a:r>
            <a:r>
              <a:rPr lang="de-DE" dirty="0" err="1"/>
              <a:t>Losswert</a:t>
            </a:r>
            <a:r>
              <a:rPr lang="de-DE" dirty="0"/>
              <a:t>.</a:t>
            </a:r>
          </a:p>
          <a:p>
            <a:endParaRPr lang="de-DE" dirty="0"/>
          </a:p>
          <a:p>
            <a:r>
              <a:rPr lang="de-DE" dirty="0"/>
              <a:t>Metriken zeigen, wie gut das Training funktioniert. Je kleiner der Loss, desto besser ist das Modell.</a:t>
            </a:r>
          </a:p>
        </p:txBody>
      </p:sp>
      <p:sp>
        <p:nvSpPr>
          <p:cNvPr id="4" name="Foliennummernplatzhalter 3">
            <a:extLst>
              <a:ext uri="{FF2B5EF4-FFF2-40B4-BE49-F238E27FC236}">
                <a16:creationId xmlns:a16="http://schemas.microsoft.com/office/drawing/2014/main" id="{BDD9BF84-A058-F8C4-AF03-D490CDA5FE9C}"/>
              </a:ext>
            </a:extLst>
          </p:cNvPr>
          <p:cNvSpPr>
            <a:spLocks noGrp="1"/>
          </p:cNvSpPr>
          <p:nvPr>
            <p:ph type="sldNum" sz="quarter" idx="5"/>
          </p:nvPr>
        </p:nvSpPr>
        <p:spPr/>
        <p:txBody>
          <a:bodyPr/>
          <a:lstStyle/>
          <a:p>
            <a:fld id="{2E7E15E7-F945-4E52-9446-D7F9C0765571}" type="slidenum">
              <a:rPr lang="de-DE" smtClean="0"/>
              <a:t>25</a:t>
            </a:fld>
            <a:endParaRPr lang="de-DE"/>
          </a:p>
        </p:txBody>
      </p:sp>
    </p:spTree>
    <p:extLst>
      <p:ext uri="{BB962C8B-B14F-4D97-AF65-F5344CB8AC3E}">
        <p14:creationId xmlns:p14="http://schemas.microsoft.com/office/powerpoint/2010/main" val="1371841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4BF79-2E84-1870-47AF-94476F42C7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654C32-B657-60A4-9114-C1B4EE265C73}"/>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1760D461-697F-A072-0063-B9FE6E8B3DFA}"/>
              </a:ext>
            </a:extLst>
          </p:cNvPr>
          <p:cNvSpPr>
            <a:spLocks noGrp="1"/>
          </p:cNvSpPr>
          <p:nvPr>
            <p:ph type="body" idx="1"/>
          </p:nvPr>
        </p:nvSpPr>
        <p:spPr/>
        <p:txBody>
          <a:bodyPr/>
          <a:lstStyle/>
          <a:p>
            <a:r>
              <a:rPr lang="de-DE" dirty="0"/>
              <a:t>Wir haben noch zwei weitere 	Werte, die interessant sind. Die heißen Präzision und Recall (Empfindlichkeit). Die zeigen die wie Präzise und Empfindlich das Modell ist. Hier sollen die Werte möglichst nah an eins sein. </a:t>
            </a:r>
          </a:p>
        </p:txBody>
      </p:sp>
      <p:sp>
        <p:nvSpPr>
          <p:cNvPr id="4" name="Foliennummernplatzhalter 3">
            <a:extLst>
              <a:ext uri="{FF2B5EF4-FFF2-40B4-BE49-F238E27FC236}">
                <a16:creationId xmlns:a16="http://schemas.microsoft.com/office/drawing/2014/main" id="{B397EDF9-7FED-6CC0-302C-EA7CC5844A81}"/>
              </a:ext>
            </a:extLst>
          </p:cNvPr>
          <p:cNvSpPr>
            <a:spLocks noGrp="1"/>
          </p:cNvSpPr>
          <p:nvPr>
            <p:ph type="sldNum" sz="quarter" idx="5"/>
          </p:nvPr>
        </p:nvSpPr>
        <p:spPr/>
        <p:txBody>
          <a:bodyPr/>
          <a:lstStyle/>
          <a:p>
            <a:fld id="{2E7E15E7-F945-4E52-9446-D7F9C0765571}" type="slidenum">
              <a:rPr lang="de-DE" smtClean="0"/>
              <a:t>26</a:t>
            </a:fld>
            <a:endParaRPr lang="de-DE"/>
          </a:p>
        </p:txBody>
      </p:sp>
    </p:spTree>
    <p:extLst>
      <p:ext uri="{BB962C8B-B14F-4D97-AF65-F5344CB8AC3E}">
        <p14:creationId xmlns:p14="http://schemas.microsoft.com/office/powerpoint/2010/main" val="3055726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Natürlich wünschen wir uns, dass unser Modell bei beiden Werten eine 1 bekommt. Inder </a:t>
            </a:r>
            <a:r>
              <a:rPr lang="de-DE" dirty="0" err="1"/>
              <a:t>Realtät</a:t>
            </a:r>
            <a:r>
              <a:rPr lang="de-DE" dirty="0"/>
              <a:t> ist das oft nicht möglich. </a:t>
            </a:r>
          </a:p>
          <a:p>
            <a:endParaRPr lang="de-DE" dirty="0"/>
          </a:p>
          <a:p>
            <a:pPr marL="0" indent="0">
              <a:buFont typeface="Arial" panose="020B0604020202020204" pitchFamily="34" charset="0"/>
              <a:buNone/>
            </a:pPr>
            <a:r>
              <a:rPr lang="de-DE" dirty="0"/>
              <a:t>Warum erklären wir hier. Wir haben ein Modell das alle blauen Teile finden soll. Dafür zieht es einen Kreis. Für alle Teile im Kreis sagt das Modell also blau vorher. Bei der realen Verteilung der Teile gibt es nun 2 Möglichkeiten: Man kann </a:t>
            </a:r>
            <a:r>
              <a:rPr lang="de-DE" dirty="0">
                <a:solidFill>
                  <a:schemeClr val="tx1"/>
                </a:solidFill>
              </a:rPr>
              <a:t>einen Kreis ziehen in dem NUR blaue Teile sind </a:t>
            </a:r>
            <a:r>
              <a:rPr lang="de-DE" dirty="0">
                <a:solidFill>
                  <a:schemeClr val="tx1"/>
                </a:solidFill>
                <a:highlight>
                  <a:srgbClr val="FFFF00"/>
                </a:highlight>
              </a:rPr>
              <a:t>(Präzision) ODER </a:t>
            </a:r>
            <a:r>
              <a:rPr lang="de-DE" dirty="0">
                <a:solidFill>
                  <a:schemeClr val="tx1"/>
                </a:solidFill>
              </a:rPr>
              <a:t>einen Kreis ziehen in dem ALLE blauen Teile sind </a:t>
            </a:r>
            <a:r>
              <a:rPr lang="de-DE" dirty="0">
                <a:solidFill>
                  <a:schemeClr val="tx1"/>
                </a:solidFill>
                <a:highlight>
                  <a:srgbClr val="FF0000"/>
                </a:highlight>
              </a:rPr>
              <a:t>(Recall)</a:t>
            </a:r>
          </a:p>
          <a:p>
            <a:endParaRPr lang="de-DE" dirty="0"/>
          </a:p>
          <a:p>
            <a:r>
              <a:rPr lang="de-DE" dirty="0"/>
              <a:t>Was man bevorzugt hängt vom Problem ab, welches man bearbeitet. Wenn wir Tumore erkennen wollen dann wäre es wichtiger dass alle Tumoren erkannt werden. Lieber macht man bei einem gesunden Patienten einen Test. Hauptsache wir haben alle Tumoren erkannt. </a:t>
            </a:r>
          </a:p>
          <a:p>
            <a:endParaRPr lang="de-DE" dirty="0"/>
          </a:p>
          <a:p>
            <a:endParaRPr lang="de-DE" dirty="0"/>
          </a:p>
        </p:txBody>
      </p:sp>
      <p:sp>
        <p:nvSpPr>
          <p:cNvPr id="4" name="Foliennummernplatzhalter 3"/>
          <p:cNvSpPr>
            <a:spLocks noGrp="1"/>
          </p:cNvSpPr>
          <p:nvPr>
            <p:ph type="sldNum" sz="quarter" idx="5"/>
          </p:nvPr>
        </p:nvSpPr>
        <p:spPr/>
        <p:txBody>
          <a:bodyPr/>
          <a:lstStyle/>
          <a:p>
            <a:fld id="{2E7E15E7-F945-4E52-9446-D7F9C0765571}" type="slidenum">
              <a:rPr lang="de-DE" smtClean="0"/>
              <a:t>27</a:t>
            </a:fld>
            <a:endParaRPr lang="de-DE"/>
          </a:p>
        </p:txBody>
      </p:sp>
    </p:spTree>
    <p:extLst>
      <p:ext uri="{BB962C8B-B14F-4D97-AF65-F5344CB8AC3E}">
        <p14:creationId xmlns:p14="http://schemas.microsoft.com/office/powerpoint/2010/main" val="3691481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52D2-3D4A-3E02-A8F2-5088B42F3C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1133CE-FBD0-51DA-D4DF-E90EECF19F99}"/>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8A64370-C1B5-64F9-83C2-509DA41A5366}"/>
              </a:ext>
            </a:extLst>
          </p:cNvPr>
          <p:cNvSpPr>
            <a:spLocks noGrp="1"/>
          </p:cNvSpPr>
          <p:nvPr>
            <p:ph type="body" idx="1"/>
          </p:nvPr>
        </p:nvSpPr>
        <p:spPr/>
        <p:txBody>
          <a:bodyPr/>
          <a:lstStyle/>
          <a:p>
            <a:r>
              <a:rPr lang="de-DE" dirty="0"/>
              <a:t>Das sieht man auch in dieser Grafik.</a:t>
            </a:r>
          </a:p>
          <a:p>
            <a:endParaRPr lang="de-DE" dirty="0"/>
          </a:p>
          <a:p>
            <a:r>
              <a:rPr lang="de-DE" dirty="0"/>
              <a:t>Auf den ersten Blick sieht es so aus als wären beide Werte sehr gut. Denn: </a:t>
            </a:r>
            <a:r>
              <a:rPr lang="de-DE" altLang="de-DE" dirty="0">
                <a:latin typeface="Arial" panose="020B0604020202020204" pitchFamily="34" charset="0"/>
              </a:rPr>
              <a:t>Beide Metriken werden beim Training größer, aber... schaut euch die Skala an. Der </a:t>
            </a:r>
            <a:r>
              <a:rPr lang="de-DE" altLang="de-DE" dirty="0" err="1">
                <a:latin typeface="Arial" panose="020B0604020202020204" pitchFamily="34" charset="0"/>
              </a:rPr>
              <a:t>Recalll</a:t>
            </a:r>
            <a:r>
              <a:rPr lang="de-DE" altLang="de-DE" dirty="0">
                <a:latin typeface="Arial" panose="020B0604020202020204" pitchFamily="34" charset="0"/>
              </a:rPr>
              <a:t> wird nicht größer als 0.6 während die Präzision nah an 1 herankommt.</a:t>
            </a:r>
          </a:p>
          <a:p>
            <a:endParaRPr lang="de-DE" dirty="0"/>
          </a:p>
        </p:txBody>
      </p:sp>
      <p:sp>
        <p:nvSpPr>
          <p:cNvPr id="4" name="Foliennummernplatzhalter 3">
            <a:extLst>
              <a:ext uri="{FF2B5EF4-FFF2-40B4-BE49-F238E27FC236}">
                <a16:creationId xmlns:a16="http://schemas.microsoft.com/office/drawing/2014/main" id="{642D16CD-7333-874D-D7A7-E6595ED27FC7}"/>
              </a:ext>
            </a:extLst>
          </p:cNvPr>
          <p:cNvSpPr>
            <a:spLocks noGrp="1"/>
          </p:cNvSpPr>
          <p:nvPr>
            <p:ph type="sldNum" sz="quarter" idx="5"/>
          </p:nvPr>
        </p:nvSpPr>
        <p:spPr/>
        <p:txBody>
          <a:bodyPr/>
          <a:lstStyle/>
          <a:p>
            <a:fld id="{2E7E15E7-F945-4E52-9446-D7F9C0765571}" type="slidenum">
              <a:rPr lang="de-DE" smtClean="0"/>
              <a:t>28</a:t>
            </a:fld>
            <a:endParaRPr lang="de-DE"/>
          </a:p>
        </p:txBody>
      </p:sp>
    </p:spTree>
    <p:extLst>
      <p:ext uri="{BB962C8B-B14F-4D97-AF65-F5344CB8AC3E}">
        <p14:creationId xmlns:p14="http://schemas.microsoft.com/office/powerpoint/2010/main" val="3090464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dirty="0"/>
              <a:t>Die letzte Grafik die wir uns ansehen ist die Konfusionsmatrix. Dort sieht man in der Waagrechte die wahre Klasse und in der Senkrechte die Vorhersagen des Modells.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Matrix vergleicht also die </a:t>
            </a:r>
            <a:r>
              <a:rPr lang="de-DE" b="1" dirty="0"/>
              <a:t>wahren Klassen</a:t>
            </a:r>
            <a:r>
              <a:rPr lang="de-DE" dirty="0"/>
              <a:t> mit den </a:t>
            </a:r>
            <a:r>
              <a:rPr lang="de-DE" b="1" dirty="0"/>
              <a:t>vorhergesagten Klassen. </a:t>
            </a:r>
            <a:r>
              <a:rPr lang="de-DE" b="0" dirty="0"/>
              <a:t>Je dunkler die Felder in dieser Diagonalen sind, desto besser ist das Modell. </a:t>
            </a:r>
            <a:r>
              <a:rPr lang="de-DE" dirty="0"/>
              <a:t>Man kann </a:t>
            </a:r>
            <a:r>
              <a:rPr lang="de-DE" b="1" dirty="0"/>
              <a:t>einfach sehen</a:t>
            </a:r>
            <a:r>
              <a:rPr lang="de-DE" dirty="0"/>
              <a:t>, </a:t>
            </a:r>
            <a:r>
              <a:rPr lang="de-DE" b="0" dirty="0"/>
              <a:t>wenn eine Klasse mit einer anderen verwechselt wird</a:t>
            </a:r>
            <a:r>
              <a:rPr lang="de-DE" dirty="0"/>
              <a:t> – das ist der große Vorteil einer Konfusionsmatrix.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Seht euch nun die Grafiken an die ihr in eurem /</a:t>
            </a:r>
            <a:r>
              <a:rPr lang="de-DE" dirty="0" err="1"/>
              <a:t>runs</a:t>
            </a:r>
            <a:r>
              <a:rPr lang="de-DE" dirty="0"/>
              <a:t> Ordner findet. Performt euer Modell schon gut? Und wenn nicht? Was könnt ich tun um die Performance zu verbessern? (Ideen zum Verbessern gibt es im Notebook)</a:t>
            </a:r>
          </a:p>
        </p:txBody>
      </p:sp>
      <p:sp>
        <p:nvSpPr>
          <p:cNvPr id="4" name="Foliennummernplatzhalter 3"/>
          <p:cNvSpPr>
            <a:spLocks noGrp="1"/>
          </p:cNvSpPr>
          <p:nvPr>
            <p:ph type="sldNum" sz="quarter" idx="5"/>
          </p:nvPr>
        </p:nvSpPr>
        <p:spPr/>
        <p:txBody>
          <a:bodyPr/>
          <a:lstStyle/>
          <a:p>
            <a:fld id="{2E7E15E7-F945-4E52-9446-D7F9C0765571}" type="slidenum">
              <a:rPr lang="de-DE" smtClean="0"/>
              <a:t>29</a:t>
            </a:fld>
            <a:endParaRPr lang="de-DE"/>
          </a:p>
        </p:txBody>
      </p:sp>
    </p:spTree>
    <p:extLst>
      <p:ext uri="{BB962C8B-B14F-4D97-AF65-F5344CB8AC3E}">
        <p14:creationId xmlns:p14="http://schemas.microsoft.com/office/powerpoint/2010/main" val="2503741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76BB-2359-4AA1-5C6A-F175F8E1E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98C56-DFEF-CF59-0A47-EFB0137738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BB298A-7EC1-8791-24F6-3200A654ABD9}"/>
              </a:ext>
            </a:extLst>
          </p:cNvPr>
          <p:cNvSpPr>
            <a:spLocks noGrp="1"/>
          </p:cNvSpPr>
          <p:nvPr>
            <p:ph type="body" idx="1"/>
          </p:nvPr>
        </p:nvSpPr>
        <p:spPr/>
        <p:txBody>
          <a:bodyPr/>
          <a:lstStyle/>
          <a:p>
            <a:r>
              <a:rPr lang="de-DE" b="0" i="0" u="none" strike="noStrike">
                <a:solidFill>
                  <a:srgbClr val="000000"/>
                </a:solidFill>
                <a:effectLst/>
                <a:latin typeface="Calibri" panose="020F0502020204030204" pitchFamily="34" charset="0"/>
              </a:rPr>
              <a:t>So sieht der Zeitplan für heute aus. Ihr lernt erst was Computer Vision überhaupt ist und wie es grob funktioniert. Danach teilt ihr euch in Gruppen und sammelt eure Daten, beschriftet die, und </a:t>
            </a:r>
            <a:r>
              <a:rPr lang="de-DE" b="0" i="0" u="none" strike="noStrike" err="1">
                <a:solidFill>
                  <a:srgbClr val="000000"/>
                </a:solidFill>
                <a:effectLst/>
                <a:latin typeface="Calibri" panose="020F0502020204030204" pitchFamily="34" charset="0"/>
              </a:rPr>
              <a:t>trainert</a:t>
            </a:r>
            <a:r>
              <a:rPr lang="de-DE" b="0" i="0" u="none" strike="noStrike">
                <a:solidFill>
                  <a:srgbClr val="000000"/>
                </a:solidFill>
                <a:effectLst/>
                <a:latin typeface="Calibri" panose="020F0502020204030204" pitchFamily="34" charset="0"/>
              </a:rPr>
              <a:t> eure eignes Computer Vision Modell. Während des Trainings dürft ihr eine Pause machen und danach dann lernen wir, wie man ein Modell bewertet. Ihr bewertet die Modelle und ggf. das Modell neu trainiert. Am Ende gebt ihr die Modelle ab und wir verabschieden uns. </a:t>
            </a:r>
          </a:p>
        </p:txBody>
      </p:sp>
      <p:sp>
        <p:nvSpPr>
          <p:cNvPr id="4" name="Slide Number Placeholder 3">
            <a:extLst>
              <a:ext uri="{FF2B5EF4-FFF2-40B4-BE49-F238E27FC236}">
                <a16:creationId xmlns:a16="http://schemas.microsoft.com/office/drawing/2014/main" id="{1C41B2AC-C393-BBEF-555B-74E83A8F7A4F}"/>
              </a:ext>
            </a:extLst>
          </p:cNvPr>
          <p:cNvSpPr>
            <a:spLocks noGrp="1"/>
          </p:cNvSpPr>
          <p:nvPr>
            <p:ph type="sldNum" sz="quarter" idx="5"/>
          </p:nvPr>
        </p:nvSpPr>
        <p:spPr/>
        <p:txBody>
          <a:bodyPr/>
          <a:lstStyle/>
          <a:p>
            <a:fld id="{2E7E15E7-F945-4E52-9446-D7F9C0765571}" type="slidenum">
              <a:rPr lang="de-DE" smtClean="0"/>
              <a:t>3</a:t>
            </a:fld>
            <a:endParaRPr lang="de-DE"/>
          </a:p>
        </p:txBody>
      </p:sp>
    </p:spTree>
    <p:extLst>
      <p:ext uri="{BB962C8B-B14F-4D97-AF65-F5344CB8AC3E}">
        <p14:creationId xmlns:p14="http://schemas.microsoft.com/office/powerpoint/2010/main" val="370358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a:t>Wir sind jetzt fertig mir dem Modul Objekterkennung. Genau wie am ersten Praxistag, bitten wir euch noch eine kleine Umfrage auszufüllen. Bitte gebt nur eine Bewertung für das Modul Objekterkennung ab! </a:t>
            </a:r>
          </a:p>
          <a:p>
            <a:endParaRPr lang="de-DE"/>
          </a:p>
          <a:p>
            <a:r>
              <a:rPr lang="de-DE"/>
              <a:t>Ihr dürft uns auch gern direkt noch Feedback geben, wenn euch etwas besonders gut oder schlecht gefallen hat.</a:t>
            </a:r>
          </a:p>
        </p:txBody>
      </p:sp>
      <p:sp>
        <p:nvSpPr>
          <p:cNvPr id="4" name="Foliennummernplatzhalter 3"/>
          <p:cNvSpPr>
            <a:spLocks noGrp="1"/>
          </p:cNvSpPr>
          <p:nvPr>
            <p:ph type="sldNum" sz="quarter" idx="5"/>
          </p:nvPr>
        </p:nvSpPr>
        <p:spPr/>
        <p:txBody>
          <a:bodyPr/>
          <a:lstStyle/>
          <a:p>
            <a:fld id="{2E7E15E7-F945-4E52-9446-D7F9C0765571}" type="slidenum">
              <a:rPr lang="de-DE" smtClean="0"/>
              <a:t>30</a:t>
            </a:fld>
            <a:endParaRPr lang="de-DE"/>
          </a:p>
        </p:txBody>
      </p:sp>
    </p:spTree>
    <p:extLst>
      <p:ext uri="{BB962C8B-B14F-4D97-AF65-F5344CB8AC3E}">
        <p14:creationId xmlns:p14="http://schemas.microsoft.com/office/powerpoint/2010/main" val="3686683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a:t>Wenn ihr nun keine Fragen mehr habt, sage ich danke fürs Mitmachen und wüschen euch einen schönen Feierabend.</a:t>
            </a:r>
          </a:p>
        </p:txBody>
      </p:sp>
      <p:sp>
        <p:nvSpPr>
          <p:cNvPr id="4" name="Foliennummernplatzhalter 3"/>
          <p:cNvSpPr>
            <a:spLocks noGrp="1"/>
          </p:cNvSpPr>
          <p:nvPr>
            <p:ph type="sldNum" sz="quarter" idx="5"/>
          </p:nvPr>
        </p:nvSpPr>
        <p:spPr/>
        <p:txBody>
          <a:bodyPr/>
          <a:lstStyle/>
          <a:p>
            <a:fld id="{2E7E15E7-F945-4E52-9446-D7F9C0765571}" type="slidenum">
              <a:rPr lang="de-DE" smtClean="0"/>
              <a:t>31</a:t>
            </a:fld>
            <a:endParaRPr lang="de-DE"/>
          </a:p>
        </p:txBody>
      </p:sp>
    </p:spTree>
    <p:extLst>
      <p:ext uri="{BB962C8B-B14F-4D97-AF65-F5344CB8AC3E}">
        <p14:creationId xmlns:p14="http://schemas.microsoft.com/office/powerpoint/2010/main" val="189126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F593C-A89F-30FA-2FAC-ECF7C8571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4EC82-6322-F68F-C7EE-1047336878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65613B-E428-A51A-23F1-22B9DFB29B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a:solidFill>
                  <a:srgbClr val="000000"/>
                </a:solidFill>
                <a:effectLst/>
                <a:latin typeface="Calibri" panose="020F0502020204030204" pitchFamily="34" charset="0"/>
              </a:rPr>
              <a:t>So sieht der Zeitplan für heute aus. Ihr lernt erst was Computer Vision überhaupt ist und wie es grob funktioniert. Danach teilt ihr euch in Gruppen und sammelt eure Daten, beschriftet die, und </a:t>
            </a:r>
            <a:r>
              <a:rPr lang="de-DE" b="0" i="0" u="none" strike="noStrike" err="1">
                <a:solidFill>
                  <a:srgbClr val="000000"/>
                </a:solidFill>
                <a:effectLst/>
                <a:latin typeface="Calibri" panose="020F0502020204030204" pitchFamily="34" charset="0"/>
              </a:rPr>
              <a:t>trainert</a:t>
            </a:r>
            <a:r>
              <a:rPr lang="de-DE" b="0" i="0" u="none" strike="noStrike">
                <a:solidFill>
                  <a:srgbClr val="000000"/>
                </a:solidFill>
                <a:effectLst/>
                <a:latin typeface="Calibri" panose="020F0502020204030204" pitchFamily="34" charset="0"/>
              </a:rPr>
              <a:t> eure eignes Computer Vision Modell. Während des Trainings dürft ihr eine Pause machen und danach dann lernen wir, wie man ein Modell bewertet. Ihr bewertet die Modelle und ggf. das Modell neu trainiert. Am Ende gebt ihr die Modelle ab und wir verabschieden uns. </a:t>
            </a:r>
          </a:p>
          <a:p>
            <a:endParaRPr lang="de-DE"/>
          </a:p>
        </p:txBody>
      </p:sp>
      <p:sp>
        <p:nvSpPr>
          <p:cNvPr id="4" name="Slide Number Placeholder 3">
            <a:extLst>
              <a:ext uri="{FF2B5EF4-FFF2-40B4-BE49-F238E27FC236}">
                <a16:creationId xmlns:a16="http://schemas.microsoft.com/office/drawing/2014/main" id="{4CB5EB2F-40D5-9BEB-2479-E8AC4D85E2CF}"/>
              </a:ext>
            </a:extLst>
          </p:cNvPr>
          <p:cNvSpPr>
            <a:spLocks noGrp="1"/>
          </p:cNvSpPr>
          <p:nvPr>
            <p:ph type="sldNum" sz="quarter" idx="5"/>
          </p:nvPr>
        </p:nvSpPr>
        <p:spPr/>
        <p:txBody>
          <a:bodyPr/>
          <a:lstStyle/>
          <a:p>
            <a:fld id="{2E7E15E7-F945-4E52-9446-D7F9C0765571}" type="slidenum">
              <a:rPr lang="de-DE" smtClean="0"/>
              <a:t>4</a:t>
            </a:fld>
            <a:endParaRPr lang="de-DE"/>
          </a:p>
        </p:txBody>
      </p:sp>
    </p:spTree>
    <p:extLst>
      <p:ext uri="{BB962C8B-B14F-4D97-AF65-F5344CB8AC3E}">
        <p14:creationId xmlns:p14="http://schemas.microsoft.com/office/powerpoint/2010/main" val="81288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r>
              <a:rPr lang="de-DE" b="0" i="0" u="none" strike="noStrike" dirty="0">
                <a:solidFill>
                  <a:srgbClr val="000000"/>
                </a:solidFill>
                <a:effectLst/>
                <a:latin typeface="Calibri" panose="020F0502020204030204" pitchFamily="34" charset="0"/>
              </a:rPr>
              <a:t>Jetzt geht es los mit dem Thema Computer Vision. Zum Einstieg habe ich euch eine Definition und ein Zitat mitgebracht. Möchte einer von euch die Definition vorlesen? …. </a:t>
            </a:r>
            <a:r>
              <a:rPr lang="en-US" b="0" i="0" dirty="0">
                <a:effectLst/>
                <a:latin typeface="Calibri" panose="020F0502020204030204" pitchFamily="34" charset="0"/>
              </a:rPr>
              <a:t>​</a:t>
            </a:r>
            <a:endParaRPr lang="en-US" b="0" i="0" dirty="0">
              <a:effectLst/>
            </a:endParaRPr>
          </a:p>
          <a:p>
            <a:pPr algn="l" rtl="0" fontAlgn="base"/>
            <a:r>
              <a:rPr lang="de-DE" b="0" i="0" dirty="0">
                <a:effectLst/>
                <a:latin typeface="Calibri" panose="020F0502020204030204" pitchFamily="34" charset="0"/>
              </a:rPr>
              <a:t>​</a:t>
            </a:r>
            <a:endParaRPr lang="de-DE" b="0" i="0" dirty="0">
              <a:effectLst/>
            </a:endParaRPr>
          </a:p>
          <a:p>
            <a:pPr algn="l" rtl="0" fontAlgn="base"/>
            <a:r>
              <a:rPr lang="de-DE" b="0" i="0" u="none" strike="noStrike" dirty="0">
                <a:solidFill>
                  <a:srgbClr val="000000"/>
                </a:solidFill>
                <a:effectLst/>
                <a:latin typeface="Calibri" panose="020F0502020204030204" pitchFamily="34" charset="0"/>
              </a:rPr>
              <a:t>Habt ihr vielleicht selbst schon mal etwas mit einem Computer Vision System zu tun gehabt?</a:t>
            </a:r>
            <a:endParaRPr lang="en-US" b="0" i="0" dirty="0">
              <a:effectLst/>
            </a:endParaRPr>
          </a:p>
          <a:p>
            <a:endParaRPr lang="de-DE" dirty="0"/>
          </a:p>
        </p:txBody>
      </p:sp>
      <p:sp>
        <p:nvSpPr>
          <p:cNvPr id="4" name="Slide Number Placeholder 3"/>
          <p:cNvSpPr>
            <a:spLocks noGrp="1"/>
          </p:cNvSpPr>
          <p:nvPr>
            <p:ph type="sldNum" sz="quarter" idx="5"/>
          </p:nvPr>
        </p:nvSpPr>
        <p:spPr/>
        <p:txBody>
          <a:bodyPr/>
          <a:lstStyle/>
          <a:p>
            <a:fld id="{2E7E15E7-F945-4E52-9446-D7F9C0765571}" type="slidenum">
              <a:rPr lang="de-DE" smtClean="0"/>
              <a:t>5</a:t>
            </a:fld>
            <a:endParaRPr lang="de-DE"/>
          </a:p>
        </p:txBody>
      </p:sp>
    </p:spTree>
    <p:extLst>
      <p:ext uri="{BB962C8B-B14F-4D97-AF65-F5344CB8AC3E}">
        <p14:creationId xmlns:p14="http://schemas.microsoft.com/office/powerpoint/2010/main" val="104415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dirty="0"/>
              <a:t>Um einem Computer das sehen beizubringen verwendet man maschinelles Lernen – genauer gesagt Überwachtes Lernen. Dabei wird ein Modell mit beschrifteten oder gelabelten Daten trainiert. Diese Label sind gleichzeitig die Zielvariable, sprich, das was von dem Modell am Schluss vorhergesagt werden soll.</a:t>
            </a:r>
          </a:p>
          <a:p>
            <a:endParaRPr lang="de-DE" dirty="0"/>
          </a:p>
          <a:p>
            <a:r>
              <a:rPr lang="de-DE" dirty="0"/>
              <a:t>1. Wir haben </a:t>
            </a:r>
            <a:r>
              <a:rPr lang="de-DE" dirty="0" err="1"/>
              <a:t>zB</a:t>
            </a:r>
            <a:r>
              <a:rPr lang="de-DE" dirty="0"/>
              <a:t>. einen Datensatz mit Bildern von Tieren. Wir Menschen wissen, welche Tiere auf welchem Bild zu sehen sind.</a:t>
            </a:r>
          </a:p>
          <a:p>
            <a:endParaRPr lang="de-DE" dirty="0"/>
          </a:p>
          <a:p>
            <a:r>
              <a:rPr lang="de-DE" dirty="0"/>
              <a:t>2. Damit das KI-Modell das auch lernen kann, beschriften die Bilder: Jedes Bild mit einer Katze bekommt das Label „Katze“, ein Hund das Label „Hund“. </a:t>
            </a:r>
          </a:p>
          <a:p>
            <a:endParaRPr lang="de-DE" dirty="0"/>
          </a:p>
          <a:p>
            <a:r>
              <a:rPr lang="de-DE" dirty="0"/>
              <a:t>3. Dann trainiert das Modell, und „lernt“ dabei die Merkmale in den Bildern mit den Labels zu verbinden.</a:t>
            </a:r>
          </a:p>
          <a:p>
            <a:endParaRPr lang="de-DE" dirty="0"/>
          </a:p>
          <a:p>
            <a:r>
              <a:rPr lang="de-DE" dirty="0"/>
              <a:t>4. Ein Satz an ebenfalls gelabelten Testdaten dient dabei zur Überprüfung</a:t>
            </a:r>
          </a:p>
          <a:p>
            <a:endParaRPr lang="de-DE" dirty="0"/>
          </a:p>
          <a:p>
            <a:r>
              <a:rPr lang="de-DE" dirty="0"/>
              <a:t>5. Ziel: Das Modell erkennt dann auch in neuen/ unbekannten Daten die gelernten Zusammenhänge</a:t>
            </a:r>
          </a:p>
          <a:p>
            <a:endParaRPr lang="de-DE" dirty="0"/>
          </a:p>
          <a:p>
            <a:endParaRPr lang="de-DE" dirty="0"/>
          </a:p>
          <a:p>
            <a:r>
              <a:rPr lang="de-DE" dirty="0"/>
              <a:t>-&gt; Mit diesem Ansatz lernt das Modell, genaue Vorhersagen für neue, unbekannte Daten zu treffen, indem es Muster und Beziehungen in den Trainingsdaten identifiziert.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Aptos" panose="020B0004020202020204" pitchFamily="34" charset="0"/>
              </a:rPr>
              <a:t>Unser Beispiel mit den Tieren ist ein Klassifikationsproblem, weil wir eine von uns definierte Klasse (Hund/Katze) vorhersagen. </a:t>
            </a:r>
            <a:endParaRPr lang="de-DE" dirty="0"/>
          </a:p>
        </p:txBody>
      </p:sp>
      <p:sp>
        <p:nvSpPr>
          <p:cNvPr id="4" name="Foliennummernplatzhalter 3"/>
          <p:cNvSpPr>
            <a:spLocks noGrp="1"/>
          </p:cNvSpPr>
          <p:nvPr>
            <p:ph type="sldNum" sz="quarter" idx="5"/>
          </p:nvPr>
        </p:nvSpPr>
        <p:spPr/>
        <p:txBody>
          <a:bodyPr/>
          <a:lstStyle/>
          <a:p>
            <a:fld id="{2E7E15E7-F945-4E52-9446-D7F9C0765571}" type="slidenum">
              <a:rPr lang="de-DE" smtClean="0"/>
              <a:t>6</a:t>
            </a:fld>
            <a:endParaRPr lang="de-DE"/>
          </a:p>
        </p:txBody>
      </p:sp>
    </p:spTree>
    <p:extLst>
      <p:ext uri="{BB962C8B-B14F-4D97-AF65-F5344CB8AC3E}">
        <p14:creationId xmlns:p14="http://schemas.microsoft.com/office/powerpoint/2010/main" val="87310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r>
              <a:rPr lang="de-DE" dirty="0"/>
              <a:t>Sehen wir uns das nochmal etwas genauer an:</a:t>
            </a:r>
          </a:p>
          <a:p>
            <a:endParaRPr lang="de-DE" dirty="0"/>
          </a:p>
          <a:p>
            <a:r>
              <a:rPr lang="de-DE" dirty="0"/>
              <a:t>Ich habe euch einen paar Trainingsdaten mitgebracht. </a:t>
            </a:r>
          </a:p>
          <a:p>
            <a:endParaRPr lang="de-DE" dirty="0"/>
          </a:p>
          <a:p>
            <a:r>
              <a:rPr lang="de-DE" dirty="0"/>
              <a:t>Wie bei jedem anderen Maschinelles-Lernen-Projekt die Daten, auf denen trainiert wird, besonders wichtig. </a:t>
            </a:r>
          </a:p>
        </p:txBody>
      </p:sp>
      <p:sp>
        <p:nvSpPr>
          <p:cNvPr id="4" name="Foliennummernplatzhalter 3"/>
          <p:cNvSpPr>
            <a:spLocks noGrp="1"/>
          </p:cNvSpPr>
          <p:nvPr>
            <p:ph type="sldNum" sz="quarter" idx="5"/>
          </p:nvPr>
        </p:nvSpPr>
        <p:spPr/>
        <p:txBody>
          <a:bodyPr/>
          <a:lstStyle/>
          <a:p>
            <a:fld id="{5AACC942-CBA4-45B7-AEFB-01532DDB3FFC}" type="slidenum">
              <a:rPr lang="de-DE" smtClean="0"/>
              <a:t>7</a:t>
            </a:fld>
            <a:endParaRPr lang="de-DE"/>
          </a:p>
        </p:txBody>
      </p:sp>
    </p:spTree>
    <p:extLst>
      <p:ext uri="{BB962C8B-B14F-4D97-AF65-F5344CB8AC3E}">
        <p14:creationId xmlns:p14="http://schemas.microsoft.com/office/powerpoint/2010/main" val="129491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E476F-9AAF-4601-2457-3978FA363A0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B7FA944-EB07-A14C-EF03-60FD73A21A0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A3C78B3-DA34-B208-D2C5-03AD97F52CE9}"/>
              </a:ext>
            </a:extLst>
          </p:cNvPr>
          <p:cNvSpPr>
            <a:spLocks noGrp="1"/>
          </p:cNvSpPr>
          <p:nvPr>
            <p:ph type="body" idx="1"/>
          </p:nvPr>
        </p:nvSpPr>
        <p:spPr/>
        <p:txBody>
          <a:bodyPr/>
          <a:lstStyle/>
          <a:p>
            <a:r>
              <a:rPr lang="de-DE" dirty="0"/>
              <a:t>Da wir ein überwachtes Lernen Modell trainieren, müssen wir zu jedem Bild ein Label hinzufügen</a:t>
            </a:r>
          </a:p>
        </p:txBody>
      </p:sp>
      <p:sp>
        <p:nvSpPr>
          <p:cNvPr id="4" name="Foliennummernplatzhalter 3">
            <a:extLst>
              <a:ext uri="{FF2B5EF4-FFF2-40B4-BE49-F238E27FC236}">
                <a16:creationId xmlns:a16="http://schemas.microsoft.com/office/drawing/2014/main" id="{9BB97C76-CCDC-E63D-6525-AB3AE9080022}"/>
              </a:ext>
            </a:extLst>
          </p:cNvPr>
          <p:cNvSpPr>
            <a:spLocks noGrp="1"/>
          </p:cNvSpPr>
          <p:nvPr>
            <p:ph type="sldNum" sz="quarter" idx="5"/>
          </p:nvPr>
        </p:nvSpPr>
        <p:spPr/>
        <p:txBody>
          <a:bodyPr/>
          <a:lstStyle/>
          <a:p>
            <a:fld id="{5AACC942-CBA4-45B7-AEFB-01532DDB3FFC}" type="slidenum">
              <a:rPr lang="de-DE" smtClean="0"/>
              <a:t>8</a:t>
            </a:fld>
            <a:endParaRPr lang="de-DE"/>
          </a:p>
        </p:txBody>
      </p:sp>
    </p:spTree>
    <p:extLst>
      <p:ext uri="{BB962C8B-B14F-4D97-AF65-F5344CB8AC3E}">
        <p14:creationId xmlns:p14="http://schemas.microsoft.com/office/powerpoint/2010/main" val="409249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3B21-1055-6A2B-C9A6-148F744DEB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9341DB-0003-5475-2E76-937C98960A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BA8FD1CF-8735-BDA0-EBD0-1901F4848AEC}"/>
              </a:ext>
            </a:extLst>
          </p:cNvPr>
          <p:cNvSpPr>
            <a:spLocks noGrp="1"/>
          </p:cNvSpPr>
          <p:nvPr>
            <p:ph type="body" idx="1"/>
          </p:nvPr>
        </p:nvSpPr>
        <p:spPr/>
        <p:txBody>
          <a:bodyPr/>
          <a:lstStyle/>
          <a:p>
            <a:r>
              <a:rPr lang="de-DE" dirty="0"/>
              <a:t>Wenn wir Bilder von Hunden und Katzen und die dazugehörigen Beschriftungen haben, sind wir bereit für das Training</a:t>
            </a:r>
          </a:p>
        </p:txBody>
      </p:sp>
      <p:sp>
        <p:nvSpPr>
          <p:cNvPr id="4" name="Foliennummernplatzhalter 3">
            <a:extLst>
              <a:ext uri="{FF2B5EF4-FFF2-40B4-BE49-F238E27FC236}">
                <a16:creationId xmlns:a16="http://schemas.microsoft.com/office/drawing/2014/main" id="{36E3DB7B-204B-C7FE-5999-695CE2553C7F}"/>
              </a:ext>
            </a:extLst>
          </p:cNvPr>
          <p:cNvSpPr>
            <a:spLocks noGrp="1"/>
          </p:cNvSpPr>
          <p:nvPr>
            <p:ph type="sldNum" sz="quarter" idx="5"/>
          </p:nvPr>
        </p:nvSpPr>
        <p:spPr/>
        <p:txBody>
          <a:bodyPr/>
          <a:lstStyle/>
          <a:p>
            <a:fld id="{5AACC942-CBA4-45B7-AEFB-01532DDB3FFC}" type="slidenum">
              <a:rPr lang="de-DE" smtClean="0"/>
              <a:t>9</a:t>
            </a:fld>
            <a:endParaRPr lang="de-DE"/>
          </a:p>
        </p:txBody>
      </p:sp>
    </p:spTree>
    <p:extLst>
      <p:ext uri="{BB962C8B-B14F-4D97-AF65-F5344CB8AC3E}">
        <p14:creationId xmlns:p14="http://schemas.microsoft.com/office/powerpoint/2010/main" val="695321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Netzwerkmotiv">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028D00-F42D-CF24-6B56-86F8D5BD7AD0}"/>
              </a:ext>
            </a:extLst>
          </p:cNvPr>
          <p:cNvPicPr>
            <a:picLocks noChangeAspect="1"/>
          </p:cNvPicPr>
          <p:nvPr/>
        </p:nvPicPr>
        <p:blipFill>
          <a:blip r:embed="rId2"/>
          <a:srcRect/>
          <a:stretch/>
        </p:blipFill>
        <p:spPr>
          <a:xfrm>
            <a:off x="0" y="0"/>
            <a:ext cx="12192000" cy="6858000"/>
          </a:xfrm>
          <a:prstGeom prst="rect">
            <a:avLst/>
          </a:prstGeom>
        </p:spPr>
      </p:pic>
      <p:sp>
        <p:nvSpPr>
          <p:cNvPr id="3" name="Untertitel 2">
            <a:extLst>
              <a:ext uri="{FF2B5EF4-FFF2-40B4-BE49-F238E27FC236}">
                <a16:creationId xmlns:a16="http://schemas.microsoft.com/office/drawing/2014/main" id="{129B57D8-F51B-45A5-ACE8-26EE7A2EA831}"/>
              </a:ext>
            </a:extLst>
          </p:cNvPr>
          <p:cNvSpPr>
            <a:spLocks noGrp="1"/>
          </p:cNvSpPr>
          <p:nvPr>
            <p:ph type="subTitle" idx="1" hasCustomPrompt="1"/>
          </p:nvPr>
        </p:nvSpPr>
        <p:spPr>
          <a:xfrm>
            <a:off x="4757463" y="4005768"/>
            <a:ext cx="6150568" cy="1080000"/>
          </a:xfrm>
        </p:spPr>
        <p:txBody>
          <a:bodyPr lIns="0" tIns="0" rIns="360000" bIns="0">
            <a:noAutofit/>
          </a:bodyPr>
          <a:lstStyle>
            <a:lvl1pPr marL="0" indent="0" algn="l">
              <a:buNone/>
              <a:defRPr sz="1500">
                <a:solidFill>
                  <a:schemeClr val="tx1"/>
                </a:solidFill>
                <a:latin typeface="Bw Gradual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7" name="Rechteck 10">
            <a:extLst>
              <a:ext uri="{FF2B5EF4-FFF2-40B4-BE49-F238E27FC236}">
                <a16:creationId xmlns:a16="http://schemas.microsoft.com/office/drawing/2014/main" id="{79AD4156-17A0-0A18-EB88-448E5186F8A8}"/>
              </a:ext>
            </a:extLst>
          </p:cNvPr>
          <p:cNvSpPr/>
          <p:nvPr/>
        </p:nvSpPr>
        <p:spPr>
          <a:xfrm rot="16200000" flipV="1">
            <a:off x="-1097281" y="1097277"/>
            <a:ext cx="6583681" cy="4389123"/>
          </a:xfrm>
          <a:custGeom>
            <a:avLst/>
            <a:gdLst>
              <a:gd name="connsiteX0" fmla="*/ 0 w 5496887"/>
              <a:gd name="connsiteY0" fmla="*/ 0 h 710514"/>
              <a:gd name="connsiteX1" fmla="*/ 5496887 w 5496887"/>
              <a:gd name="connsiteY1" fmla="*/ 0 h 710514"/>
              <a:gd name="connsiteX2" fmla="*/ 5496887 w 5496887"/>
              <a:gd name="connsiteY2" fmla="*/ 710514 h 710514"/>
              <a:gd name="connsiteX3" fmla="*/ 0 w 5496887"/>
              <a:gd name="connsiteY3" fmla="*/ 710514 h 710514"/>
              <a:gd name="connsiteX4" fmla="*/ 0 w 5496887"/>
              <a:gd name="connsiteY4" fmla="*/ 0 h 710514"/>
              <a:gd name="connsiteX0" fmla="*/ 0 w 5496887"/>
              <a:gd name="connsiteY0" fmla="*/ 710514 h 710514"/>
              <a:gd name="connsiteX1" fmla="*/ 5496887 w 5496887"/>
              <a:gd name="connsiteY1" fmla="*/ 0 h 710514"/>
              <a:gd name="connsiteX2" fmla="*/ 5496887 w 5496887"/>
              <a:gd name="connsiteY2" fmla="*/ 710514 h 710514"/>
              <a:gd name="connsiteX3" fmla="*/ 0 w 5496887"/>
              <a:gd name="connsiteY3" fmla="*/ 710514 h 710514"/>
            </a:gdLst>
            <a:ahLst/>
            <a:cxnLst>
              <a:cxn ang="0">
                <a:pos x="connsiteX0" y="connsiteY0"/>
              </a:cxn>
              <a:cxn ang="0">
                <a:pos x="connsiteX1" y="connsiteY1"/>
              </a:cxn>
              <a:cxn ang="0">
                <a:pos x="connsiteX2" y="connsiteY2"/>
              </a:cxn>
              <a:cxn ang="0">
                <a:pos x="connsiteX3" y="connsiteY3"/>
              </a:cxn>
            </a:cxnLst>
            <a:rect l="l" t="t" r="r" b="b"/>
            <a:pathLst>
              <a:path w="5496887" h="710514">
                <a:moveTo>
                  <a:pt x="0" y="710514"/>
                </a:moveTo>
                <a:lnTo>
                  <a:pt x="5496887" y="0"/>
                </a:lnTo>
                <a:lnTo>
                  <a:pt x="5496887" y="710514"/>
                </a:lnTo>
                <a:lnTo>
                  <a:pt x="0" y="710514"/>
                </a:lnTo>
                <a:close/>
              </a:path>
            </a:pathLst>
          </a:custGeom>
          <a:gradFill flip="none" rotWithShape="1">
            <a:gsLst>
              <a:gs pos="60200">
                <a:schemeClr val="tx2"/>
              </a:gs>
              <a:gs pos="0">
                <a:schemeClr val="accent1">
                  <a:lumMod val="5000"/>
                  <a:lumOff val="95000"/>
                </a:schemeClr>
              </a:gs>
              <a:gs pos="100000">
                <a:schemeClr val="tx2"/>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endParaRPr>
          </a:p>
        </p:txBody>
      </p:sp>
      <p:pic>
        <p:nvPicPr>
          <p:cNvPr id="4" name="Grafik 3">
            <a:extLst>
              <a:ext uri="{FF2B5EF4-FFF2-40B4-BE49-F238E27FC236}">
                <a16:creationId xmlns:a16="http://schemas.microsoft.com/office/drawing/2014/main" id="{339B095A-1A41-D513-893E-AF1AD09699CC}"/>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375533" y="229003"/>
            <a:ext cx="3263862" cy="1631932"/>
          </a:xfrm>
          <a:prstGeom prst="rect">
            <a:avLst/>
          </a:prstGeom>
        </p:spPr>
      </p:pic>
      <p:sp>
        <p:nvSpPr>
          <p:cNvPr id="10" name="Titel 9">
            <a:extLst>
              <a:ext uri="{FF2B5EF4-FFF2-40B4-BE49-F238E27FC236}">
                <a16:creationId xmlns:a16="http://schemas.microsoft.com/office/drawing/2014/main" id="{EB175871-EDFD-DDFC-0DDC-E67F68607A08}"/>
              </a:ext>
            </a:extLst>
          </p:cNvPr>
          <p:cNvSpPr>
            <a:spLocks noGrp="1"/>
          </p:cNvSpPr>
          <p:nvPr>
            <p:ph type="title"/>
          </p:nvPr>
        </p:nvSpPr>
        <p:spPr>
          <a:xfrm>
            <a:off x="4757460" y="2852232"/>
            <a:ext cx="6150569" cy="1017917"/>
          </a:xfrm>
        </p:spPr>
        <p:txBody>
          <a:bodyPr vert="horz" lIns="0" tIns="0" rIns="0" bIns="0" rtlCol="0" anchor="t">
            <a:noAutofit/>
          </a:bodyPr>
          <a:lstStyle>
            <a:lvl1pPr>
              <a:defRPr kumimoji="0" lang="en-US" sz="1800" b="1" i="0" u="none" strike="noStrike" cap="none" spc="0" normalizeH="0" baseline="0" dirty="0">
                <a:ln>
                  <a:noFill/>
                </a:ln>
                <a:solidFill>
                  <a:srgbClr val="007E92"/>
                </a:solidFill>
                <a:effectLst/>
                <a:uLnTx/>
                <a:uFillTx/>
                <a:latin typeface="Bw Gradual Bold" pitchFamily="2" charset="77"/>
                <a:ea typeface="+mn-ea"/>
                <a:cs typeface="+mn-cs"/>
              </a:defRPr>
            </a:lvl1pPr>
          </a:lstStyle>
          <a:p>
            <a:pPr marL="0" marR="0" lvl="0" indent="0" fontAlgn="auto">
              <a:lnSpc>
                <a:spcPts val="4100"/>
              </a:lnSpc>
              <a:spcBef>
                <a:spcPts val="0"/>
              </a:spcBef>
              <a:spcAft>
                <a:spcPts val="0"/>
              </a:spcAft>
              <a:buClrTx/>
              <a:buSzTx/>
              <a:buFontTx/>
              <a:tabLst/>
            </a:pPr>
            <a:r>
              <a:rPr lang="de-DE"/>
              <a:t>Mastertitelformat bearbeiten</a:t>
            </a:r>
            <a:endParaRPr lang="en-US"/>
          </a:p>
        </p:txBody>
      </p:sp>
      <p:pic>
        <p:nvPicPr>
          <p:cNvPr id="6" name="Grafik 5">
            <a:extLst>
              <a:ext uri="{FF2B5EF4-FFF2-40B4-BE49-F238E27FC236}">
                <a16:creationId xmlns:a16="http://schemas.microsoft.com/office/drawing/2014/main" id="{ACCAA82A-DB94-36C8-EE0A-903113A29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395" y="86128"/>
            <a:ext cx="4552605" cy="1793055"/>
          </a:xfrm>
          <a:prstGeom prst="rect">
            <a:avLst/>
          </a:prstGeom>
        </p:spPr>
      </p:pic>
    </p:spTree>
    <p:extLst>
      <p:ext uri="{BB962C8B-B14F-4D97-AF65-F5344CB8AC3E}">
        <p14:creationId xmlns:p14="http://schemas.microsoft.com/office/powerpoint/2010/main" val="286104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ergleich plus minu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C78BD95-A5F9-4798-A3D3-6E0EC108E17C}"/>
              </a:ext>
            </a:extLst>
          </p:cNvPr>
          <p:cNvSpPr/>
          <p:nvPr/>
        </p:nvSpPr>
        <p:spPr>
          <a:xfrm>
            <a:off x="719401"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226B967-CF45-45AF-9D6F-CA94823B3B27}"/>
              </a:ext>
            </a:extLst>
          </p:cNvPr>
          <p:cNvSpPr/>
          <p:nvPr/>
        </p:nvSpPr>
        <p:spPr>
          <a:xfrm>
            <a:off x="6277200"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9969154" cy="1018800"/>
          </a:xfrm>
        </p:spPr>
        <p:txBody>
          <a:bodyPr/>
          <a:lstStyle/>
          <a:p>
            <a:r>
              <a:rPr lang="de-DE"/>
              <a:t>Mastertitelformat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3302"/>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Additionszeichen 9">
            <a:extLst>
              <a:ext uri="{FF2B5EF4-FFF2-40B4-BE49-F238E27FC236}">
                <a16:creationId xmlns:a16="http://schemas.microsoft.com/office/drawing/2014/main" id="{CFE04C63-67E3-4BE5-81AF-4847CD8DBC29}"/>
              </a:ext>
            </a:extLst>
          </p:cNvPr>
          <p:cNvSpPr/>
          <p:nvPr/>
        </p:nvSpPr>
        <p:spPr>
          <a:xfrm>
            <a:off x="3131862" y="1725451"/>
            <a:ext cx="371078" cy="371076"/>
          </a:xfrm>
          <a:prstGeom prst="mathPlus">
            <a:avLst>
              <a:gd name="adj1" fmla="val 90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BDE7D3A-3B28-4B14-9BF1-785A2019FF30}"/>
              </a:ext>
            </a:extLst>
          </p:cNvPr>
          <p:cNvSpPr/>
          <p:nvPr/>
        </p:nvSpPr>
        <p:spPr>
          <a:xfrm>
            <a:off x="8741076" y="1892989"/>
            <a:ext cx="2682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3B523A05-811E-4945-9F1C-12DC138DD864}"/>
              </a:ext>
            </a:extLst>
          </p:cNvPr>
          <p:cNvSpPr>
            <a:spLocks noGrp="1"/>
          </p:cNvSpPr>
          <p:nvPr>
            <p:ph type="dt" sz="half" idx="14"/>
          </p:nvPr>
        </p:nvSpPr>
        <p:spPr/>
        <p:txBody>
          <a:bodyPr/>
          <a:lstStyle/>
          <a:p>
            <a:fld id="{C673A779-B5A2-4805-9EBF-85191C393620}" type="datetime1">
              <a:rPr lang="de-DE" smtClean="0"/>
              <a:t>14.11.2025</a:t>
            </a:fld>
            <a:endParaRPr lang="de-DE"/>
          </a:p>
        </p:txBody>
      </p:sp>
      <p:sp>
        <p:nvSpPr>
          <p:cNvPr id="5" name="Fußzeilenplatzhalter 4">
            <a:extLst>
              <a:ext uri="{FF2B5EF4-FFF2-40B4-BE49-F238E27FC236}">
                <a16:creationId xmlns:a16="http://schemas.microsoft.com/office/drawing/2014/main" id="{63FED06E-0A66-4F07-9CE4-29F9EC589FFF}"/>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429BF6DF-0067-4F7F-8F10-9523911AC1E2}"/>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16" name="Gerader Verbinder 15">
            <a:extLst>
              <a:ext uri="{FF2B5EF4-FFF2-40B4-BE49-F238E27FC236}">
                <a16:creationId xmlns:a16="http://schemas.microsoft.com/office/drawing/2014/main" id="{EE265618-1F87-4DA1-A332-E47A9EFDCFEC}"/>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9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9969154" cy="1018800"/>
          </a:xfrm>
        </p:spPr>
        <p:txBody>
          <a:bodyPr/>
          <a:lstStyle/>
          <a:p>
            <a:r>
              <a:rPr lang="de-DE"/>
              <a:t>Mastertitelformat bearbeiten</a:t>
            </a:r>
          </a:p>
        </p:txBody>
      </p:sp>
      <p:sp>
        <p:nvSpPr>
          <p:cNvPr id="32" name="Textplatzhalter 31">
            <a:extLst>
              <a:ext uri="{FF2B5EF4-FFF2-40B4-BE49-F238E27FC236}">
                <a16:creationId xmlns:a16="http://schemas.microsoft.com/office/drawing/2014/main" id="{87467D8C-1C63-4813-85D1-3AB8DCF20D04}"/>
              </a:ext>
            </a:extLst>
          </p:cNvPr>
          <p:cNvSpPr>
            <a:spLocks noGrp="1"/>
          </p:cNvSpPr>
          <p:nvPr>
            <p:ph type="body" sz="quarter" idx="23"/>
          </p:nvPr>
        </p:nvSpPr>
        <p:spPr>
          <a:xfrm>
            <a:off x="7194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3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3"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51948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fld id="{89F8939F-23B2-4173-B6A9-47139AD471A2}" type="datetime1">
              <a:rPr lang="de-DE" smtClean="0"/>
              <a:t>14.11.2025</a:t>
            </a:fld>
            <a:endParaRPr lang="de-DE"/>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platzhalter 32">
            <a:extLst>
              <a:ext uri="{FF2B5EF4-FFF2-40B4-BE49-F238E27FC236}">
                <a16:creationId xmlns:a16="http://schemas.microsoft.com/office/drawing/2014/main" id="{083DABCB-9098-4FFE-9D2A-D32B7B91FE01}"/>
              </a:ext>
            </a:extLst>
          </p:cNvPr>
          <p:cNvSpPr>
            <a:spLocks noGrp="1"/>
          </p:cNvSpPr>
          <p:nvPr>
            <p:ph type="body" sz="quarter" idx="25"/>
          </p:nvPr>
        </p:nvSpPr>
        <p:spPr>
          <a:xfrm>
            <a:off x="62778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2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2"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36" name="Textplatzhalter 35">
            <a:extLst>
              <a:ext uri="{FF2B5EF4-FFF2-40B4-BE49-F238E27FC236}">
                <a16:creationId xmlns:a16="http://schemas.microsoft.com/office/drawing/2014/main" id="{236D5C00-747E-44BB-AD34-A28F6169D48F}"/>
              </a:ext>
            </a:extLst>
          </p:cNvPr>
          <p:cNvSpPr>
            <a:spLocks noGrp="1"/>
          </p:cNvSpPr>
          <p:nvPr>
            <p:ph type="body" sz="quarter" idx="26"/>
          </p:nvPr>
        </p:nvSpPr>
        <p:spPr>
          <a:xfrm>
            <a:off x="6277800" y="2213148"/>
            <a:ext cx="5194800" cy="4104853"/>
          </a:xfrm>
          <a:custGeom>
            <a:avLst/>
            <a:gdLst>
              <a:gd name="connsiteX0" fmla="*/ 0 w 5194800"/>
              <a:gd name="connsiteY0" fmla="*/ 0 h 4104853"/>
              <a:gd name="connsiteX1" fmla="*/ 5194800 w 5194800"/>
              <a:gd name="connsiteY1" fmla="*/ 0 h 4104853"/>
              <a:gd name="connsiteX2" fmla="*/ 5194800 w 5194800"/>
              <a:gd name="connsiteY2" fmla="*/ 3787601 h 4104853"/>
              <a:gd name="connsiteX3" fmla="*/ 4687090 w 5194800"/>
              <a:gd name="connsiteY3" fmla="*/ 4104853 h 4104853"/>
              <a:gd name="connsiteX4" fmla="*/ 0 w 51948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104853">
                <a:moveTo>
                  <a:pt x="0" y="0"/>
                </a:moveTo>
                <a:lnTo>
                  <a:pt x="5194800" y="0"/>
                </a:lnTo>
                <a:lnTo>
                  <a:pt x="5194800" y="3787601"/>
                </a:lnTo>
                <a:lnTo>
                  <a:pt x="46870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Tree>
    <p:extLst>
      <p:ext uri="{BB962C8B-B14F-4D97-AF65-F5344CB8AC3E}">
        <p14:creationId xmlns:p14="http://schemas.microsoft.com/office/powerpoint/2010/main" val="2286220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r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9969154" cy="1018800"/>
          </a:xfrm>
        </p:spPr>
        <p:txBody>
          <a:bodyPr/>
          <a:lstStyle/>
          <a:p>
            <a:r>
              <a:rPr lang="de-DE"/>
              <a:t>Mastertitelformat bearbeiten</a:t>
            </a:r>
          </a:p>
        </p:txBody>
      </p:sp>
      <p:sp>
        <p:nvSpPr>
          <p:cNvPr id="20" name="Textplatzhalter 19">
            <a:extLst>
              <a:ext uri="{FF2B5EF4-FFF2-40B4-BE49-F238E27FC236}">
                <a16:creationId xmlns:a16="http://schemas.microsoft.com/office/drawing/2014/main" id="{B0894B22-1FDE-45F2-A56B-B18FD9C66B37}"/>
              </a:ext>
            </a:extLst>
          </p:cNvPr>
          <p:cNvSpPr>
            <a:spLocks noGrp="1"/>
          </p:cNvSpPr>
          <p:nvPr>
            <p:ph type="body" sz="quarter" idx="23"/>
          </p:nvPr>
        </p:nvSpPr>
        <p:spPr>
          <a:xfrm>
            <a:off x="7194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33444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fld id="{B5F01329-730C-4B75-9371-BCB3B2EB9404}" type="datetime1">
              <a:rPr lang="de-DE" smtClean="0"/>
              <a:t>14.11.2025</a:t>
            </a:fld>
            <a:endParaRPr lang="de-DE"/>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0CEFB671-3706-4C04-BB20-9103BC8E1A38}"/>
              </a:ext>
            </a:extLst>
          </p:cNvPr>
          <p:cNvSpPr>
            <a:spLocks noGrp="1"/>
          </p:cNvSpPr>
          <p:nvPr>
            <p:ph type="body" sz="quarter" idx="25"/>
          </p:nvPr>
        </p:nvSpPr>
        <p:spPr>
          <a:xfrm>
            <a:off x="44238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6" name="Textplatzhalter 13">
            <a:extLst>
              <a:ext uri="{FF2B5EF4-FFF2-40B4-BE49-F238E27FC236}">
                <a16:creationId xmlns:a16="http://schemas.microsoft.com/office/drawing/2014/main" id="{DCA64BCA-A541-4E79-ADD7-A9FFBB926F52}"/>
              </a:ext>
            </a:extLst>
          </p:cNvPr>
          <p:cNvSpPr>
            <a:spLocks noGrp="1"/>
          </p:cNvSpPr>
          <p:nvPr>
            <p:ph type="body" sz="quarter" idx="26"/>
          </p:nvPr>
        </p:nvSpPr>
        <p:spPr>
          <a:xfrm>
            <a:off x="4423800" y="2213148"/>
            <a:ext cx="3344400" cy="4104853"/>
          </a:xfrm>
          <a:ln w="6350">
            <a:solidFill>
              <a:schemeClr val="tx2"/>
            </a:solidFill>
          </a:ln>
        </p:spPr>
        <p:txBody>
          <a:bodyPr lIns="144000" tIns="396000" rIns="144000" bIns="144000"/>
          <a:lstStyle/>
          <a:p>
            <a:pPr lvl="0"/>
            <a:r>
              <a:rPr lang="de-DE"/>
              <a:t>Mastertextformat bearbeiten</a:t>
            </a:r>
          </a:p>
        </p:txBody>
      </p:sp>
      <p:sp>
        <p:nvSpPr>
          <p:cNvPr id="25" name="Textplatzhalter 24">
            <a:extLst>
              <a:ext uri="{FF2B5EF4-FFF2-40B4-BE49-F238E27FC236}">
                <a16:creationId xmlns:a16="http://schemas.microsoft.com/office/drawing/2014/main" id="{95058D37-68E1-4A82-B808-35764CBE5B5E}"/>
              </a:ext>
            </a:extLst>
          </p:cNvPr>
          <p:cNvSpPr>
            <a:spLocks noGrp="1"/>
          </p:cNvSpPr>
          <p:nvPr>
            <p:ph type="body" sz="quarter" idx="27"/>
          </p:nvPr>
        </p:nvSpPr>
        <p:spPr>
          <a:xfrm>
            <a:off x="8128200" y="2213148"/>
            <a:ext cx="3344400" cy="4104853"/>
          </a:xfrm>
          <a:custGeom>
            <a:avLst/>
            <a:gdLst>
              <a:gd name="connsiteX0" fmla="*/ 0 w 3344400"/>
              <a:gd name="connsiteY0" fmla="*/ 0 h 4104853"/>
              <a:gd name="connsiteX1" fmla="*/ 3344400 w 3344400"/>
              <a:gd name="connsiteY1" fmla="*/ 0 h 4104853"/>
              <a:gd name="connsiteX2" fmla="*/ 3344400 w 3344400"/>
              <a:gd name="connsiteY2" fmla="*/ 3787601 h 4104853"/>
              <a:gd name="connsiteX3" fmla="*/ 2836690 w 3344400"/>
              <a:gd name="connsiteY3" fmla="*/ 4104853 h 4104853"/>
              <a:gd name="connsiteX4" fmla="*/ 0 w 3344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400" h="4104853">
                <a:moveTo>
                  <a:pt x="0" y="0"/>
                </a:moveTo>
                <a:lnTo>
                  <a:pt x="3344400" y="0"/>
                </a:lnTo>
                <a:lnTo>
                  <a:pt x="3344400" y="3787601"/>
                </a:lnTo>
                <a:lnTo>
                  <a:pt x="28366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
        <p:nvSpPr>
          <p:cNvPr id="23" name="Textplatzhalter 22">
            <a:extLst>
              <a:ext uri="{FF2B5EF4-FFF2-40B4-BE49-F238E27FC236}">
                <a16:creationId xmlns:a16="http://schemas.microsoft.com/office/drawing/2014/main" id="{A8F5B8E2-5AE2-44E5-9AFF-6E7ED94CEB54}"/>
              </a:ext>
            </a:extLst>
          </p:cNvPr>
          <p:cNvSpPr>
            <a:spLocks noGrp="1"/>
          </p:cNvSpPr>
          <p:nvPr>
            <p:ph type="body" sz="quarter" idx="28"/>
          </p:nvPr>
        </p:nvSpPr>
        <p:spPr>
          <a:xfrm>
            <a:off x="81282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2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2"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369506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er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9969154" cy="1018800"/>
          </a:xfrm>
        </p:spPr>
        <p:txBody>
          <a:bodyPr/>
          <a:lstStyle/>
          <a:p>
            <a:r>
              <a:rPr lang="de-DE"/>
              <a:t>Mastertitelformat bearbeiten</a:t>
            </a:r>
          </a:p>
        </p:txBody>
      </p:sp>
      <p:sp>
        <p:nvSpPr>
          <p:cNvPr id="16" name="Textplatzhalter 15">
            <a:extLst>
              <a:ext uri="{FF2B5EF4-FFF2-40B4-BE49-F238E27FC236}">
                <a16:creationId xmlns:a16="http://schemas.microsoft.com/office/drawing/2014/main" id="{C31E40C9-C853-4E3D-81EA-DA7129481656}"/>
              </a:ext>
            </a:extLst>
          </p:cNvPr>
          <p:cNvSpPr>
            <a:spLocks noGrp="1"/>
          </p:cNvSpPr>
          <p:nvPr>
            <p:ph type="body" sz="quarter" idx="23"/>
          </p:nvPr>
        </p:nvSpPr>
        <p:spPr>
          <a:xfrm>
            <a:off x="7194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fld id="{7B578BCB-7594-4DD0-B9DB-370F72B7A37E}" type="datetime1">
              <a:rPr lang="de-DE" smtClean="0"/>
              <a:t>14.11.2025</a:t>
            </a:fld>
            <a:endParaRPr lang="de-DE"/>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127C8F9-E39C-48E0-B578-007D9E2BD2EB}"/>
              </a:ext>
            </a:extLst>
          </p:cNvPr>
          <p:cNvSpPr>
            <a:spLocks noGrp="1"/>
          </p:cNvSpPr>
          <p:nvPr>
            <p:ph type="body" sz="quarter" idx="25"/>
          </p:nvPr>
        </p:nvSpPr>
        <p:spPr>
          <a:xfrm>
            <a:off x="34530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8" name="Textplatzhalter 13">
            <a:extLst>
              <a:ext uri="{FF2B5EF4-FFF2-40B4-BE49-F238E27FC236}">
                <a16:creationId xmlns:a16="http://schemas.microsoft.com/office/drawing/2014/main" id="{305EFEFA-64B4-47B4-B733-1B7CA515EC27}"/>
              </a:ext>
            </a:extLst>
          </p:cNvPr>
          <p:cNvSpPr>
            <a:spLocks noGrp="1"/>
          </p:cNvSpPr>
          <p:nvPr>
            <p:ph type="body" sz="quarter" idx="26"/>
          </p:nvPr>
        </p:nvSpPr>
        <p:spPr>
          <a:xfrm>
            <a:off x="34530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2" name="Textplatzhalter 21">
            <a:extLst>
              <a:ext uri="{FF2B5EF4-FFF2-40B4-BE49-F238E27FC236}">
                <a16:creationId xmlns:a16="http://schemas.microsoft.com/office/drawing/2014/main" id="{70185DFD-9DF1-4A8F-870D-F0572E5D0F8C}"/>
              </a:ext>
            </a:extLst>
          </p:cNvPr>
          <p:cNvSpPr>
            <a:spLocks noGrp="1"/>
          </p:cNvSpPr>
          <p:nvPr>
            <p:ph type="body" sz="quarter" idx="27"/>
          </p:nvPr>
        </p:nvSpPr>
        <p:spPr>
          <a:xfrm>
            <a:off x="61866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3" name="Textplatzhalter 13">
            <a:extLst>
              <a:ext uri="{FF2B5EF4-FFF2-40B4-BE49-F238E27FC236}">
                <a16:creationId xmlns:a16="http://schemas.microsoft.com/office/drawing/2014/main" id="{FA45D731-A6C5-431A-A8B1-288649684510}"/>
              </a:ext>
            </a:extLst>
          </p:cNvPr>
          <p:cNvSpPr>
            <a:spLocks noGrp="1"/>
          </p:cNvSpPr>
          <p:nvPr>
            <p:ph type="body" sz="quarter" idx="28"/>
          </p:nvPr>
        </p:nvSpPr>
        <p:spPr>
          <a:xfrm>
            <a:off x="61866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4" name="Textplatzhalter 23">
            <a:extLst>
              <a:ext uri="{FF2B5EF4-FFF2-40B4-BE49-F238E27FC236}">
                <a16:creationId xmlns:a16="http://schemas.microsoft.com/office/drawing/2014/main" id="{72631360-5D42-4685-83FF-AA8BF842A662}"/>
              </a:ext>
            </a:extLst>
          </p:cNvPr>
          <p:cNvSpPr>
            <a:spLocks noGrp="1"/>
          </p:cNvSpPr>
          <p:nvPr>
            <p:ph type="body" sz="quarter" idx="29"/>
          </p:nvPr>
        </p:nvSpPr>
        <p:spPr>
          <a:xfrm>
            <a:off x="89202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8" name="Textplatzhalter 27">
            <a:extLst>
              <a:ext uri="{FF2B5EF4-FFF2-40B4-BE49-F238E27FC236}">
                <a16:creationId xmlns:a16="http://schemas.microsoft.com/office/drawing/2014/main" id="{2F256FFD-2237-4B88-AEEC-8D8B62C897AF}"/>
              </a:ext>
            </a:extLst>
          </p:cNvPr>
          <p:cNvSpPr>
            <a:spLocks noGrp="1"/>
          </p:cNvSpPr>
          <p:nvPr>
            <p:ph type="body" sz="quarter" idx="30"/>
          </p:nvPr>
        </p:nvSpPr>
        <p:spPr>
          <a:xfrm>
            <a:off x="8920200" y="2213148"/>
            <a:ext cx="2552400" cy="4104853"/>
          </a:xfrm>
          <a:custGeom>
            <a:avLst/>
            <a:gdLst>
              <a:gd name="connsiteX0" fmla="*/ 0 w 2552400"/>
              <a:gd name="connsiteY0" fmla="*/ 0 h 4104853"/>
              <a:gd name="connsiteX1" fmla="*/ 2552400 w 2552400"/>
              <a:gd name="connsiteY1" fmla="*/ 0 h 4104853"/>
              <a:gd name="connsiteX2" fmla="*/ 2552400 w 2552400"/>
              <a:gd name="connsiteY2" fmla="*/ 3787601 h 4104853"/>
              <a:gd name="connsiteX3" fmla="*/ 2044690 w 2552400"/>
              <a:gd name="connsiteY3" fmla="*/ 4104853 h 4104853"/>
              <a:gd name="connsiteX4" fmla="*/ 0 w 2552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400" h="4104853">
                <a:moveTo>
                  <a:pt x="0" y="0"/>
                </a:moveTo>
                <a:lnTo>
                  <a:pt x="2552400" y="0"/>
                </a:lnTo>
                <a:lnTo>
                  <a:pt x="2552400" y="3787601"/>
                </a:lnTo>
                <a:lnTo>
                  <a:pt x="2044690" y="4104853"/>
                </a:lnTo>
                <a:lnTo>
                  <a:pt x="0" y="4104853"/>
                </a:lnTo>
                <a:close/>
              </a:path>
            </a:pathLst>
          </a:custGeom>
          <a:ln w="6350">
            <a:solidFill>
              <a:schemeClr val="tx2"/>
            </a:solidFill>
          </a:ln>
        </p:spPr>
        <p:txBody>
          <a:bodyPr wrap="square" lIns="90000" tIns="396000" rIns="90000" bIns="90000">
            <a:noAutofit/>
          </a:bodyPr>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Tree>
    <p:extLst>
      <p:ext uri="{BB962C8B-B14F-4D97-AF65-F5344CB8AC3E}">
        <p14:creationId xmlns:p14="http://schemas.microsoft.com/office/powerpoint/2010/main" val="1482895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F70A4-ADFE-4708-AB33-8886E4CC1B28}"/>
              </a:ext>
            </a:extLst>
          </p:cNvPr>
          <p:cNvSpPr>
            <a:spLocks noGrp="1"/>
          </p:cNvSpPr>
          <p:nvPr>
            <p:ph type="title"/>
          </p:nvPr>
        </p:nvSpPr>
        <p:spPr>
          <a:xfrm>
            <a:off x="719400" y="0"/>
            <a:ext cx="9969154" cy="1017917"/>
          </a:xfrm>
        </p:spPr>
        <p:txBody>
          <a:bodyPr/>
          <a:lstStyle/>
          <a:p>
            <a:r>
              <a:rPr lang="de-DE"/>
              <a:t>Mastertitelformat bearbeiten</a:t>
            </a:r>
          </a:p>
        </p:txBody>
      </p:sp>
      <p:sp>
        <p:nvSpPr>
          <p:cNvPr id="3" name="Datumsplatzhalter 2">
            <a:extLst>
              <a:ext uri="{FF2B5EF4-FFF2-40B4-BE49-F238E27FC236}">
                <a16:creationId xmlns:a16="http://schemas.microsoft.com/office/drawing/2014/main" id="{8863F26D-D1E9-44DB-B332-96FEC35D8872}"/>
              </a:ext>
            </a:extLst>
          </p:cNvPr>
          <p:cNvSpPr>
            <a:spLocks noGrp="1"/>
          </p:cNvSpPr>
          <p:nvPr>
            <p:ph type="dt" sz="half" idx="10"/>
          </p:nvPr>
        </p:nvSpPr>
        <p:spPr/>
        <p:txBody>
          <a:bodyPr/>
          <a:lstStyle/>
          <a:p>
            <a:fld id="{EB077918-FE8A-465F-8C2C-CEA5E5EF50B4}" type="datetime1">
              <a:rPr lang="de-DE" smtClean="0"/>
              <a:t>14.11.2025</a:t>
            </a:fld>
            <a:endParaRPr lang="de-DE"/>
          </a:p>
        </p:txBody>
      </p:sp>
      <p:sp>
        <p:nvSpPr>
          <p:cNvPr id="4" name="Fußzeilenplatzhalter 3">
            <a:extLst>
              <a:ext uri="{FF2B5EF4-FFF2-40B4-BE49-F238E27FC236}">
                <a16:creationId xmlns:a16="http://schemas.microsoft.com/office/drawing/2014/main" id="{DE15C926-F79F-46C4-91E5-DDEEE6952DF9}"/>
              </a:ext>
            </a:extLst>
          </p:cNvPr>
          <p:cNvSpPr>
            <a:spLocks noGrp="1"/>
          </p:cNvSpPr>
          <p:nvPr>
            <p:ph type="ftr" sz="quarter" idx="11"/>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52E96900-E160-4F15-8F4F-93A7E009E296}"/>
              </a:ext>
            </a:extLst>
          </p:cNvPr>
          <p:cNvSpPr>
            <a:spLocks noGrp="1"/>
          </p:cNvSpPr>
          <p:nvPr>
            <p:ph type="sldNum" sz="quarter" idx="12"/>
          </p:nvPr>
        </p:nvSpPr>
        <p:spPr/>
        <p:txBody>
          <a:bodyPr/>
          <a:lstStyle/>
          <a:p>
            <a:fld id="{6567D7EC-8799-48C5-898A-08E264972062}" type="slidenum">
              <a:rPr lang="de-DE" smtClean="0"/>
              <a:pPr/>
              <a:t>‹Nr.›</a:t>
            </a:fld>
            <a:endParaRPr lang="de-DE"/>
          </a:p>
        </p:txBody>
      </p:sp>
      <p:cxnSp>
        <p:nvCxnSpPr>
          <p:cNvPr id="6" name="Gerader Verbinder 5">
            <a:extLst>
              <a:ext uri="{FF2B5EF4-FFF2-40B4-BE49-F238E27FC236}">
                <a16:creationId xmlns:a16="http://schemas.microsoft.com/office/drawing/2014/main" id="{E1ECD767-9C3B-4102-881D-A5FAB539895B}"/>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717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a:xfrm>
            <a:off x="719400" y="0"/>
            <a:ext cx="9969154" cy="1017917"/>
          </a:xfrm>
        </p:spPr>
        <p:txBody>
          <a:bodyPr/>
          <a:lstStyle>
            <a:lvl1pPr>
              <a:lnSpc>
                <a:spcPct val="90000"/>
              </a:lnSpc>
              <a:defRPr/>
            </a:lvl1pPr>
          </a:lstStyle>
          <a:p>
            <a:r>
              <a:rPr lang="de-DE"/>
              <a:t>Mastertitelformat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fld id="{8B646589-913C-4B94-B8B1-3DB46373CAA8}" type="datetime1">
              <a:rPr lang="de-DE" smtClean="0"/>
              <a:t>14.11.2025</a:t>
            </a:fld>
            <a:endParaRPr lang="de-DE"/>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KI-Produktionsnetzwerk Augsburg</a:t>
            </a:r>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halt und Bild">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fld id="{565A1E98-B4B2-4FF5-BC3B-80C2CD3F116E}" type="datetime1">
              <a:rPr lang="de-DE" smtClean="0"/>
              <a:t>14.11.2025</a:t>
            </a:fld>
            <a:endParaRPr lang="de-DE"/>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a:p>
        </p:txBody>
      </p:sp>
      <p:cxnSp>
        <p:nvCxnSpPr>
          <p:cNvPr id="9" name="Gerader Verbinder 8">
            <a:extLst>
              <a:ext uri="{FF2B5EF4-FFF2-40B4-BE49-F238E27FC236}">
                <a16:creationId xmlns:a16="http://schemas.microsoft.com/office/drawing/2014/main" id="{31D252A2-F584-4876-A9E7-3A56CDE1456F}"/>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30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halt und Bild mit BU-Box">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fld id="{25902E01-A4B1-4CDC-AB15-72C522DD4941}" type="datetime1">
              <a:rPr lang="de-DE" smtClean="0"/>
              <a:t>14.11.2025</a:t>
            </a:fld>
            <a:endParaRPr lang="de-DE"/>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a:p>
        </p:txBody>
      </p:sp>
      <p:sp>
        <p:nvSpPr>
          <p:cNvPr id="8" name="Textplatzhalter 7">
            <a:extLst>
              <a:ext uri="{FF2B5EF4-FFF2-40B4-BE49-F238E27FC236}">
                <a16:creationId xmlns:a16="http://schemas.microsoft.com/office/drawing/2014/main" id="{84409322-67A6-4F12-8D72-41A3B5B662E5}"/>
              </a:ext>
            </a:extLst>
          </p:cNvPr>
          <p:cNvSpPr>
            <a:spLocks noGrp="1"/>
          </p:cNvSpPr>
          <p:nvPr>
            <p:ph type="body" sz="quarter" idx="18"/>
          </p:nvPr>
        </p:nvSpPr>
        <p:spPr>
          <a:xfrm>
            <a:off x="6277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942447BE-7F68-43E3-BEF7-C04C0F292080}"/>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23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 Inhalt 2/3 Bild mit BU-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33444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fld id="{EF166168-D2FD-4616-881B-6FF55CB3F988}" type="datetime1">
              <a:rPr lang="de-DE" smtClean="0"/>
              <a:t>14.11.2025</a:t>
            </a:fld>
            <a:endParaRPr lang="de-DE"/>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a:p>
        </p:txBody>
      </p:sp>
      <p:sp>
        <p:nvSpPr>
          <p:cNvPr id="13" name="Bildplatzhalter 12">
            <a:extLst>
              <a:ext uri="{FF2B5EF4-FFF2-40B4-BE49-F238E27FC236}">
                <a16:creationId xmlns:a16="http://schemas.microsoft.com/office/drawing/2014/main" id="{2C391855-DEE4-4776-816F-9FDFE9169B27}"/>
              </a:ext>
            </a:extLst>
          </p:cNvPr>
          <p:cNvSpPr>
            <a:spLocks noGrp="1"/>
          </p:cNvSpPr>
          <p:nvPr>
            <p:ph type="pic" sz="quarter" idx="18"/>
          </p:nvPr>
        </p:nvSpPr>
        <p:spPr>
          <a:xfrm>
            <a:off x="4423800" y="1674000"/>
            <a:ext cx="7048800" cy="4644000"/>
          </a:xfrm>
          <a:custGeom>
            <a:avLst/>
            <a:gdLst>
              <a:gd name="connsiteX0" fmla="*/ 0 w 7048800"/>
              <a:gd name="connsiteY0" fmla="*/ 0 h 4644000"/>
              <a:gd name="connsiteX1" fmla="*/ 7048800 w 7048800"/>
              <a:gd name="connsiteY1" fmla="*/ 0 h 4644000"/>
              <a:gd name="connsiteX2" fmla="*/ 7048800 w 7048800"/>
              <a:gd name="connsiteY2" fmla="*/ 4326749 h 4644000"/>
              <a:gd name="connsiteX3" fmla="*/ 6541092 w 7048800"/>
              <a:gd name="connsiteY3" fmla="*/ 4644000 h 4644000"/>
              <a:gd name="connsiteX4" fmla="*/ 0 w 7048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00" h="4644000">
                <a:moveTo>
                  <a:pt x="0" y="0"/>
                </a:moveTo>
                <a:lnTo>
                  <a:pt x="7048800" y="0"/>
                </a:lnTo>
                <a:lnTo>
                  <a:pt x="7048800" y="4326749"/>
                </a:lnTo>
                <a:lnTo>
                  <a:pt x="6541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15" name="Textplatzhalter 7">
            <a:extLst>
              <a:ext uri="{FF2B5EF4-FFF2-40B4-BE49-F238E27FC236}">
                <a16:creationId xmlns:a16="http://schemas.microsoft.com/office/drawing/2014/main" id="{29A14761-D380-48F1-9D44-45AF488797B5}"/>
              </a:ext>
            </a:extLst>
          </p:cNvPr>
          <p:cNvSpPr>
            <a:spLocks noGrp="1"/>
          </p:cNvSpPr>
          <p:nvPr>
            <p:ph type="body" sz="quarter" idx="19"/>
          </p:nvPr>
        </p:nvSpPr>
        <p:spPr>
          <a:xfrm>
            <a:off x="4423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F97DD6B2-6BB6-4B54-8072-153E6ED7B917}"/>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852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zwei Bilder">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8" name="Bildplatzhalter 7">
            <a:extLst>
              <a:ext uri="{FF2B5EF4-FFF2-40B4-BE49-F238E27FC236}">
                <a16:creationId xmlns:a16="http://schemas.microsoft.com/office/drawing/2014/main" id="{A3D5E979-B6F3-499F-86AC-9DA560B943B7}"/>
              </a:ext>
            </a:extLst>
          </p:cNvPr>
          <p:cNvSpPr>
            <a:spLocks noGrp="1"/>
          </p:cNvSpPr>
          <p:nvPr>
            <p:ph type="pic" sz="quarter" idx="15"/>
          </p:nvPr>
        </p:nvSpPr>
        <p:spPr>
          <a:xfrm>
            <a:off x="719998" y="1674000"/>
            <a:ext cx="5196001" cy="4644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3" name="Datumsplatzhalter 2">
            <a:extLst>
              <a:ext uri="{FF2B5EF4-FFF2-40B4-BE49-F238E27FC236}">
                <a16:creationId xmlns:a16="http://schemas.microsoft.com/office/drawing/2014/main" id="{D2178660-43D6-417E-A41D-8A651FD3EDD4}"/>
              </a:ext>
            </a:extLst>
          </p:cNvPr>
          <p:cNvSpPr>
            <a:spLocks noGrp="1"/>
          </p:cNvSpPr>
          <p:nvPr>
            <p:ph type="dt" sz="half" idx="16"/>
          </p:nvPr>
        </p:nvSpPr>
        <p:spPr/>
        <p:txBody>
          <a:bodyPr/>
          <a:lstStyle/>
          <a:p>
            <a:fld id="{62AF7097-2677-4F49-BE98-58FCE86B0AFE}" type="datetime1">
              <a:rPr lang="de-DE" smtClean="0"/>
              <a:t>14.11.2025</a:t>
            </a:fld>
            <a:endParaRPr lang="de-DE"/>
          </a:p>
        </p:txBody>
      </p:sp>
      <p:sp>
        <p:nvSpPr>
          <p:cNvPr id="4" name="Fußzeilenplatzhalter 3">
            <a:extLst>
              <a:ext uri="{FF2B5EF4-FFF2-40B4-BE49-F238E27FC236}">
                <a16:creationId xmlns:a16="http://schemas.microsoft.com/office/drawing/2014/main" id="{6277E495-745A-4917-9709-76F024A90BD8}"/>
              </a:ext>
            </a:extLst>
          </p:cNvPr>
          <p:cNvSpPr>
            <a:spLocks noGrp="1"/>
          </p:cNvSpPr>
          <p:nvPr>
            <p:ph type="ftr" sz="quarter" idx="17"/>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1E2D2E99-9111-4AFA-AFB3-76CD71D81FE1}"/>
              </a:ext>
            </a:extLst>
          </p:cNvPr>
          <p:cNvSpPr>
            <a:spLocks noGrp="1"/>
          </p:cNvSpPr>
          <p:nvPr>
            <p:ph type="sldNum" sz="quarter" idx="18"/>
          </p:nvPr>
        </p:nvSpPr>
        <p:spPr/>
        <p:txBody>
          <a:bodyPr/>
          <a:lstStyle/>
          <a:p>
            <a:fld id="{6567D7EC-8799-48C5-898A-08E264972062}" type="slidenum">
              <a:rPr lang="de-DE" smtClean="0"/>
              <a:pPr/>
              <a:t>‹Nr.›</a:t>
            </a:fld>
            <a:endParaRPr lang="de-DE"/>
          </a:p>
        </p:txBody>
      </p:sp>
      <p:cxnSp>
        <p:nvCxnSpPr>
          <p:cNvPr id="9" name="Gerader Verbinder 8">
            <a:extLst>
              <a:ext uri="{FF2B5EF4-FFF2-40B4-BE49-F238E27FC236}">
                <a16:creationId xmlns:a16="http://schemas.microsoft.com/office/drawing/2014/main" id="{2FC171BC-79AF-42BF-84CB-39D216F6E301}"/>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97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chluss-Folie">
    <p:spTree>
      <p:nvGrpSpPr>
        <p:cNvPr id="1" name=""/>
        <p:cNvGrpSpPr/>
        <p:nvPr/>
      </p:nvGrpSpPr>
      <p:grpSpPr>
        <a:xfrm>
          <a:off x="0" y="0"/>
          <a:ext cx="0" cy="0"/>
          <a:chOff x="0" y="0"/>
          <a:chExt cx="0" cy="0"/>
        </a:xfrm>
      </p:grpSpPr>
      <p:pic>
        <p:nvPicPr>
          <p:cNvPr id="9" name="Grafik 8" descr="Ein Bild, das Monitor, Computer, Elektronik, Anzeige enthält.&#10;&#10;Automatisch generierte Beschreibung">
            <a:extLst>
              <a:ext uri="{FF2B5EF4-FFF2-40B4-BE49-F238E27FC236}">
                <a16:creationId xmlns:a16="http://schemas.microsoft.com/office/drawing/2014/main" id="{9A0DBF19-1EC1-DB58-63F3-175424D14410}"/>
              </a:ext>
            </a:extLst>
          </p:cNvPr>
          <p:cNvPicPr>
            <a:picLocks noChangeAspect="1"/>
          </p:cNvPicPr>
          <p:nvPr/>
        </p:nvPicPr>
        <p:blipFill>
          <a:blip r:embed="rId2"/>
          <a:stretch>
            <a:fillRect/>
          </a:stretch>
        </p:blipFill>
        <p:spPr>
          <a:xfrm>
            <a:off x="0" y="0"/>
            <a:ext cx="12192000" cy="6858000"/>
          </a:xfrm>
          <a:prstGeom prst="rect">
            <a:avLst/>
          </a:prstGeom>
        </p:spPr>
      </p:pic>
      <p:pic>
        <p:nvPicPr>
          <p:cNvPr id="7" name="Grafik 6">
            <a:extLst>
              <a:ext uri="{FF2B5EF4-FFF2-40B4-BE49-F238E27FC236}">
                <a16:creationId xmlns:a16="http://schemas.microsoft.com/office/drawing/2014/main" id="{4685AE88-36F2-F203-77D8-9C9107B0E916}"/>
              </a:ext>
            </a:extLst>
          </p:cNvPr>
          <p:cNvPicPr>
            <a:picLocks noChangeAspect="1"/>
          </p:cNvPicPr>
          <p:nvPr/>
        </p:nvPicPr>
        <p:blipFill rotWithShape="1">
          <a:blip r:embed="rId3"/>
          <a:srcRect l="25550" t="48489"/>
          <a:stretch/>
        </p:blipFill>
        <p:spPr>
          <a:xfrm>
            <a:off x="0" y="2072640"/>
            <a:ext cx="12192000" cy="4785360"/>
          </a:xfrm>
          <a:prstGeom prst="rect">
            <a:avLst/>
          </a:prstGeom>
        </p:spPr>
      </p:pic>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720000" y="3505984"/>
            <a:ext cx="4528800" cy="1501200"/>
          </a:xfrm>
        </p:spPr>
        <p:txBody>
          <a:bodyPr>
            <a:noAutofit/>
          </a:bodyPr>
          <a:lstStyle>
            <a:lvl1pPr>
              <a:spcBef>
                <a:spcPts val="600"/>
              </a:spcBef>
              <a:defRPr sz="1200">
                <a:solidFill>
                  <a:schemeClr val="tx1"/>
                </a:solidFill>
              </a:defRPr>
            </a:lvl1pPr>
            <a:lvl2pPr>
              <a:defRPr sz="1200"/>
            </a:lvl2pPr>
            <a:lvl3pPr>
              <a:defRPr sz="1200"/>
            </a:lvl3pPr>
            <a:lvl4pPr>
              <a:defRPr sz="1200"/>
            </a:lvl4pPr>
            <a:lvl5pPr>
              <a:defRPr sz="1200"/>
            </a:lvl5pPr>
          </a:lstStyle>
          <a:p>
            <a:pPr lvl="0"/>
            <a:r>
              <a:rPr lang="de-DE"/>
              <a:t>Name/n Vortragende</a:t>
            </a:r>
          </a:p>
          <a:p>
            <a:pPr lvl="0"/>
            <a:r>
              <a:rPr lang="de-DE"/>
              <a:t>Lehrstuhl / Institut</a:t>
            </a:r>
          </a:p>
          <a:p>
            <a:pPr lvl="0"/>
            <a:r>
              <a:rPr lang="de-DE"/>
              <a:t>Einrichtung</a:t>
            </a:r>
          </a:p>
          <a:p>
            <a:pPr lvl="0"/>
            <a:r>
              <a:rPr lang="de-DE"/>
              <a:t>email</a:t>
            </a:r>
          </a:p>
          <a:p>
            <a:pPr lvl="0"/>
            <a:r>
              <a:rPr lang="de-DE" err="1"/>
              <a:t>www</a:t>
            </a:r>
            <a:endParaRPr lang="de-DE"/>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596174"/>
            <a:ext cx="4528800" cy="784058"/>
          </a:xfrm>
        </p:spPr>
        <p:txBody>
          <a:bodyPr/>
          <a:lstStyle>
            <a:lvl1pPr>
              <a:defRPr sz="2000">
                <a:solidFill>
                  <a:schemeClr val="tx1"/>
                </a:solidFill>
              </a:defRPr>
            </a:lvl1pPr>
          </a:lstStyle>
          <a:p>
            <a:pPr lvl="0"/>
            <a:r>
              <a:rPr lang="de-DE"/>
              <a:t>Vielen Dank für Ihre Aufmerksamkeit</a:t>
            </a:r>
          </a:p>
        </p:txBody>
      </p:sp>
      <p:sp>
        <p:nvSpPr>
          <p:cNvPr id="6" name="Rechteck 10">
            <a:extLst>
              <a:ext uri="{FF2B5EF4-FFF2-40B4-BE49-F238E27FC236}">
                <a16:creationId xmlns:a16="http://schemas.microsoft.com/office/drawing/2014/main" id="{8681325E-98DA-66A3-3A31-2338E0635EFA}"/>
              </a:ext>
            </a:extLst>
          </p:cNvPr>
          <p:cNvSpPr/>
          <p:nvPr/>
        </p:nvSpPr>
        <p:spPr>
          <a:xfrm flipV="1">
            <a:off x="9305365" y="0"/>
            <a:ext cx="2886635" cy="710514"/>
          </a:xfrm>
          <a:custGeom>
            <a:avLst/>
            <a:gdLst>
              <a:gd name="connsiteX0" fmla="*/ 0 w 5496887"/>
              <a:gd name="connsiteY0" fmla="*/ 0 h 710514"/>
              <a:gd name="connsiteX1" fmla="*/ 5496887 w 5496887"/>
              <a:gd name="connsiteY1" fmla="*/ 0 h 710514"/>
              <a:gd name="connsiteX2" fmla="*/ 5496887 w 5496887"/>
              <a:gd name="connsiteY2" fmla="*/ 710514 h 710514"/>
              <a:gd name="connsiteX3" fmla="*/ 0 w 5496887"/>
              <a:gd name="connsiteY3" fmla="*/ 710514 h 710514"/>
              <a:gd name="connsiteX4" fmla="*/ 0 w 5496887"/>
              <a:gd name="connsiteY4" fmla="*/ 0 h 710514"/>
              <a:gd name="connsiteX0" fmla="*/ 0 w 5496887"/>
              <a:gd name="connsiteY0" fmla="*/ 710514 h 710514"/>
              <a:gd name="connsiteX1" fmla="*/ 5496887 w 5496887"/>
              <a:gd name="connsiteY1" fmla="*/ 0 h 710514"/>
              <a:gd name="connsiteX2" fmla="*/ 5496887 w 5496887"/>
              <a:gd name="connsiteY2" fmla="*/ 710514 h 710514"/>
              <a:gd name="connsiteX3" fmla="*/ 0 w 5496887"/>
              <a:gd name="connsiteY3" fmla="*/ 710514 h 710514"/>
            </a:gdLst>
            <a:ahLst/>
            <a:cxnLst>
              <a:cxn ang="0">
                <a:pos x="connsiteX0" y="connsiteY0"/>
              </a:cxn>
              <a:cxn ang="0">
                <a:pos x="connsiteX1" y="connsiteY1"/>
              </a:cxn>
              <a:cxn ang="0">
                <a:pos x="connsiteX2" y="connsiteY2"/>
              </a:cxn>
              <a:cxn ang="0">
                <a:pos x="connsiteX3" y="connsiteY3"/>
              </a:cxn>
            </a:cxnLst>
            <a:rect l="l" t="t" r="r" b="b"/>
            <a:pathLst>
              <a:path w="5496887" h="710514">
                <a:moveTo>
                  <a:pt x="0" y="710514"/>
                </a:moveTo>
                <a:lnTo>
                  <a:pt x="5496887" y="0"/>
                </a:lnTo>
                <a:lnTo>
                  <a:pt x="5496887" y="710514"/>
                </a:lnTo>
                <a:lnTo>
                  <a:pt x="0" y="710514"/>
                </a:lnTo>
                <a:close/>
              </a:path>
            </a:pathLst>
          </a:custGeom>
          <a:gradFill flip="none" rotWithShape="1">
            <a:gsLst>
              <a:gs pos="60200">
                <a:schemeClr val="tx2"/>
              </a:gs>
              <a:gs pos="0">
                <a:schemeClr val="accent1">
                  <a:lumMod val="5000"/>
                  <a:lumOff val="95000"/>
                </a:schemeClr>
              </a:gs>
              <a:gs pos="100000">
                <a:schemeClr val="tx2"/>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endParaRPr>
          </a:p>
        </p:txBody>
      </p:sp>
      <p:pic>
        <p:nvPicPr>
          <p:cNvPr id="5" name="Grafik 4">
            <a:extLst>
              <a:ext uri="{FF2B5EF4-FFF2-40B4-BE49-F238E27FC236}">
                <a16:creationId xmlns:a16="http://schemas.microsoft.com/office/drawing/2014/main" id="{06FFBFBF-0B64-D23A-5369-5BCD75099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17" y="60606"/>
            <a:ext cx="5297498" cy="2086433"/>
          </a:xfrm>
          <a:prstGeom prst="rect">
            <a:avLst/>
          </a:prstGeom>
        </p:spPr>
      </p:pic>
      <p:pic>
        <p:nvPicPr>
          <p:cNvPr id="8" name="Grafik 7">
            <a:extLst>
              <a:ext uri="{FF2B5EF4-FFF2-40B4-BE49-F238E27FC236}">
                <a16:creationId xmlns:a16="http://schemas.microsoft.com/office/drawing/2014/main" id="{ACCB5D7D-703D-EDF1-5E08-F33719E5CA41}"/>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471673" y="-3548"/>
            <a:ext cx="4397433" cy="2198717"/>
          </a:xfrm>
          <a:prstGeom prst="rect">
            <a:avLst/>
          </a:prstGeom>
        </p:spPr>
      </p:pic>
    </p:spTree>
    <p:extLst>
      <p:ext uri="{BB962C8B-B14F-4D97-AF65-F5344CB8AC3E}">
        <p14:creationId xmlns:p14="http://schemas.microsoft.com/office/powerpoint/2010/main" val="220481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107531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a:xfrm>
            <a:off x="719400" y="0"/>
            <a:ext cx="9969154" cy="1017917"/>
          </a:xfrm>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fld id="{B4B4A749-3656-4E86-9033-8280F83B4665}" type="datetime1">
              <a:rPr lang="de-DE" smtClean="0"/>
              <a:t>14.11.2025</a:t>
            </a:fld>
            <a:endParaRPr lang="de-DE"/>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265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zwei Diagramme">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a:xfrm>
            <a:off x="719400" y="0"/>
            <a:ext cx="9969154" cy="1017917"/>
          </a:xfrm>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fld id="{B7C9F01F-12AC-4362-934D-46262FCB030A}" type="datetime1">
              <a:rPr lang="de-DE" smtClean="0"/>
              <a:t>14.11.2025</a:t>
            </a:fld>
            <a:endParaRPr lang="de-DE"/>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iagrammplatzhalter 2">
            <a:extLst>
              <a:ext uri="{FF2B5EF4-FFF2-40B4-BE49-F238E27FC236}">
                <a16:creationId xmlns:a16="http://schemas.microsoft.com/office/drawing/2014/main" id="{40153406-C06B-40E8-99C7-229D0C6B031B}"/>
              </a:ext>
            </a:extLst>
          </p:cNvPr>
          <p:cNvSpPr>
            <a:spLocks noGrp="1"/>
          </p:cNvSpPr>
          <p:nvPr>
            <p:ph type="chart" sz="quarter" idx="18"/>
          </p:nvPr>
        </p:nvSpPr>
        <p:spPr>
          <a:xfrm>
            <a:off x="6275400"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p>
        </p:txBody>
      </p:sp>
    </p:spTree>
    <p:extLst>
      <p:ext uri="{BB962C8B-B14F-4D97-AF65-F5344CB8AC3E}">
        <p14:creationId xmlns:p14="http://schemas.microsoft.com/office/powerpoint/2010/main" val="2289612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Inhalte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a:xfrm>
            <a:off x="719400" y="0"/>
            <a:ext cx="9969154" cy="1017917"/>
          </a:xfrm>
        </p:spPr>
        <p:txBody>
          <a:bodyPr/>
          <a:lstStyle>
            <a:lvl1pPr>
              <a:lnSpc>
                <a:spcPct val="90000"/>
              </a:lnSpc>
              <a:defRPr/>
            </a:lvl1pPr>
          </a:lstStyle>
          <a:p>
            <a:r>
              <a:rPr lang="de-DE"/>
              <a:t>Mastertitelformat bearbeiten</a:t>
            </a:r>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5196600" cy="2142000"/>
          </a:xfrm>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fld id="{792F9BAD-DDFE-4248-ABC5-97ABB3D249D2}" type="datetime1">
              <a:rPr lang="de-DE" smtClean="0"/>
              <a:t>14.11.2025</a:t>
            </a:fld>
            <a:endParaRPr lang="de-DE"/>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KI-Produktionsnetzwerk Augsburg</a:t>
            </a:r>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270BA7FE-E827-4D39-A048-D4CF86BD7DF7}"/>
              </a:ext>
            </a:extLst>
          </p:cNvPr>
          <p:cNvSpPr>
            <a:spLocks noGrp="1"/>
          </p:cNvSpPr>
          <p:nvPr>
            <p:ph idx="17"/>
          </p:nvPr>
        </p:nvSpPr>
        <p:spPr>
          <a:xfrm>
            <a:off x="6276599" y="1674000"/>
            <a:ext cx="5196600" cy="2142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D99C89F3-D97E-408C-A5DF-94B7F7F34053}"/>
              </a:ext>
            </a:extLst>
          </p:cNvPr>
          <p:cNvSpPr>
            <a:spLocks noGrp="1"/>
          </p:cNvSpPr>
          <p:nvPr>
            <p:ph idx="18"/>
          </p:nvPr>
        </p:nvSpPr>
        <p:spPr>
          <a:xfrm>
            <a:off x="719999" y="4176000"/>
            <a:ext cx="5196600" cy="2142000"/>
          </a:xfrm>
        </p:spPr>
        <p:txBody>
          <a:bodyPr/>
          <a:lstStyle>
            <a:lvl5pPr>
              <a:spcBef>
                <a:spcPts val="2400"/>
              </a:spcBef>
              <a:defRPr/>
            </a:lvl5pPr>
          </a:lstStyle>
          <a:p>
            <a:pPr lvl="0"/>
            <a:r>
              <a:rPr lang="de-DE"/>
              <a:t>Mastertextformat bearbeiten</a:t>
            </a:r>
          </a:p>
        </p:txBody>
      </p:sp>
      <p:sp>
        <p:nvSpPr>
          <p:cNvPr id="14" name="Inhaltsplatzhalter 2">
            <a:extLst>
              <a:ext uri="{FF2B5EF4-FFF2-40B4-BE49-F238E27FC236}">
                <a16:creationId xmlns:a16="http://schemas.microsoft.com/office/drawing/2014/main" id="{DDBCAED4-2F76-438B-B283-1C960E7CC970}"/>
              </a:ext>
            </a:extLst>
          </p:cNvPr>
          <p:cNvSpPr>
            <a:spLocks noGrp="1"/>
          </p:cNvSpPr>
          <p:nvPr>
            <p:ph idx="19"/>
          </p:nvPr>
        </p:nvSpPr>
        <p:spPr>
          <a:xfrm>
            <a:off x="6276599" y="4176000"/>
            <a:ext cx="5196600" cy="2142000"/>
          </a:xfrm>
        </p:spPr>
        <p:txBody>
          <a:bodyPr/>
          <a:lstStyle>
            <a:lvl5pPr>
              <a:spcBef>
                <a:spcPts val="2400"/>
              </a:spcBef>
              <a:defRPr/>
            </a:lvl5pPr>
          </a:lstStyle>
          <a:p>
            <a:pPr lvl="0"/>
            <a:r>
              <a:rPr lang="de-DE"/>
              <a:t>Mastertextformat bearbeiten</a:t>
            </a:r>
          </a:p>
        </p:txBody>
      </p:sp>
    </p:spTree>
    <p:extLst>
      <p:ext uri="{BB962C8B-B14F-4D97-AF65-F5344CB8AC3E}">
        <p14:creationId xmlns:p14="http://schemas.microsoft.com/office/powerpoint/2010/main" val="1499365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2 Inhalt +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lvl2pPr marL="216000">
              <a:defRPr/>
            </a:lvl2p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1" y="1674000"/>
            <a:ext cx="2507101"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8" name="Bildplatzhalter 17">
            <a:extLst>
              <a:ext uri="{FF2B5EF4-FFF2-40B4-BE49-F238E27FC236}">
                <a16:creationId xmlns:a16="http://schemas.microsoft.com/office/drawing/2014/main" id="{F465D2CE-6830-4297-983E-F7B43985B9EB}"/>
              </a:ext>
            </a:extLst>
          </p:cNvPr>
          <p:cNvSpPr>
            <a:spLocks noGrp="1"/>
          </p:cNvSpPr>
          <p:nvPr>
            <p:ph type="pic" sz="quarter" idx="18"/>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accent3"/>
          </a:solidFill>
        </p:spPr>
        <p:txBody>
          <a:bodyPr wrap="square">
            <a:noAutofit/>
          </a:bodyPr>
          <a:lstStyle/>
          <a:p>
            <a:r>
              <a:rPr lang="de-DE"/>
              <a:t>Bild durch Klicken auf Symbol hinzufügen</a:t>
            </a:r>
          </a:p>
        </p:txBody>
      </p:sp>
      <p:sp>
        <p:nvSpPr>
          <p:cNvPr id="4" name="Datumsplatzhalter 3">
            <a:extLst>
              <a:ext uri="{FF2B5EF4-FFF2-40B4-BE49-F238E27FC236}">
                <a16:creationId xmlns:a16="http://schemas.microsoft.com/office/drawing/2014/main" id="{CF1A0135-E140-476E-AC43-792A657BCCE9}"/>
              </a:ext>
            </a:extLst>
          </p:cNvPr>
          <p:cNvSpPr>
            <a:spLocks noGrp="1"/>
          </p:cNvSpPr>
          <p:nvPr>
            <p:ph type="dt" sz="half" idx="19"/>
          </p:nvPr>
        </p:nvSpPr>
        <p:spPr/>
        <p:txBody>
          <a:bodyPr/>
          <a:lstStyle/>
          <a:p>
            <a:fld id="{89DC55DF-CAA8-4C79-AEBC-E3F7A5D29983}" type="datetime1">
              <a:rPr lang="de-DE" smtClean="0"/>
              <a:t>14.11.2025</a:t>
            </a:fld>
            <a:endParaRPr lang="de-DE"/>
          </a:p>
        </p:txBody>
      </p:sp>
      <p:sp>
        <p:nvSpPr>
          <p:cNvPr id="5" name="Fußzeilenplatzhalter 4">
            <a:extLst>
              <a:ext uri="{FF2B5EF4-FFF2-40B4-BE49-F238E27FC236}">
                <a16:creationId xmlns:a16="http://schemas.microsoft.com/office/drawing/2014/main" id="{05C46EB0-769F-4170-83B7-93D805106DFD}"/>
              </a:ext>
            </a:extLst>
          </p:cNvPr>
          <p:cNvSpPr>
            <a:spLocks noGrp="1"/>
          </p:cNvSpPr>
          <p:nvPr>
            <p:ph type="ftr" sz="quarter" idx="20"/>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BD706C54-FF6D-4951-8C8B-40E294A9C466}"/>
              </a:ext>
            </a:extLst>
          </p:cNvPr>
          <p:cNvSpPr>
            <a:spLocks noGrp="1"/>
          </p:cNvSpPr>
          <p:nvPr>
            <p:ph type="sldNum" sz="quarter" idx="21"/>
          </p:nvPr>
        </p:nvSpPr>
        <p:spPr/>
        <p:txBody>
          <a:bodyPr/>
          <a:lstStyle/>
          <a:p>
            <a:fld id="{6567D7EC-8799-48C5-898A-08E264972062}" type="slidenum">
              <a:rPr lang="de-DE" smtClean="0"/>
              <a:pPr/>
              <a:t>‹Nr.›</a:t>
            </a:fld>
            <a:endParaRPr lang="de-DE"/>
          </a:p>
        </p:txBody>
      </p:sp>
      <p:cxnSp>
        <p:nvCxnSpPr>
          <p:cNvPr id="14" name="Gerader Verbinder 13">
            <a:extLst>
              <a:ext uri="{FF2B5EF4-FFF2-40B4-BE49-F238E27FC236}">
                <a16:creationId xmlns:a16="http://schemas.microsoft.com/office/drawing/2014/main" id="{7DCF9F49-EFAD-4ACD-99F6-79A884BC2C0E}"/>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Bildplatzhalter 11">
            <a:extLst>
              <a:ext uri="{FF2B5EF4-FFF2-40B4-BE49-F238E27FC236}">
                <a16:creationId xmlns:a16="http://schemas.microsoft.com/office/drawing/2014/main" id="{903F8E2B-6617-4DB7-991D-50B6D595961B}"/>
              </a:ext>
            </a:extLst>
          </p:cNvPr>
          <p:cNvSpPr>
            <a:spLocks noGrp="1"/>
          </p:cNvSpPr>
          <p:nvPr>
            <p:ph type="pic" sz="quarter" idx="22"/>
          </p:nvPr>
        </p:nvSpPr>
        <p:spPr>
          <a:xfrm>
            <a:off x="8964902" y="1674000"/>
            <a:ext cx="2507101" cy="2232000"/>
          </a:xfrm>
          <a:solidFill>
            <a:schemeClr val="accent3"/>
          </a:solidFill>
        </p:spPr>
        <p:txBody>
          <a:bodyPr/>
          <a:lstStyle/>
          <a:p>
            <a:r>
              <a:rPr lang="de-DE"/>
              <a:t>Bild durch Klicken auf Symbol hinzufügen</a:t>
            </a:r>
          </a:p>
        </p:txBody>
      </p:sp>
    </p:spTree>
    <p:extLst>
      <p:ext uri="{BB962C8B-B14F-4D97-AF65-F5344CB8AC3E}">
        <p14:creationId xmlns:p14="http://schemas.microsoft.com/office/powerpoint/2010/main" val="3226964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2 Inhalt + 2 Bilder + Infobox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0E52A4B2-180F-4635-9822-27508ECE4CE1}"/>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21" name="Textplatzhalter 20">
            <a:extLst>
              <a:ext uri="{FF2B5EF4-FFF2-40B4-BE49-F238E27FC236}">
                <a16:creationId xmlns:a16="http://schemas.microsoft.com/office/drawing/2014/main" id="{6113E644-52D1-4A9A-821D-0ECCD9B110F5}"/>
              </a:ext>
            </a:extLst>
          </p:cNvPr>
          <p:cNvSpPr>
            <a:spLocks noGrp="1"/>
          </p:cNvSpPr>
          <p:nvPr>
            <p:ph type="body" sz="quarter" idx="18"/>
          </p:nvPr>
        </p:nvSpPr>
        <p:spPr>
          <a:xfrm>
            <a:off x="8965200" y="1674000"/>
            <a:ext cx="2507400" cy="4644000"/>
          </a:xfrm>
          <a:custGeom>
            <a:avLst/>
            <a:gdLst>
              <a:gd name="connsiteX0" fmla="*/ 0 w 2507400"/>
              <a:gd name="connsiteY0" fmla="*/ 0 h 4644000"/>
              <a:gd name="connsiteX1" fmla="*/ 2507400 w 2507400"/>
              <a:gd name="connsiteY1" fmla="*/ 0 h 4644000"/>
              <a:gd name="connsiteX2" fmla="*/ 2507400 w 2507400"/>
              <a:gd name="connsiteY2" fmla="*/ 4326749 h 4644000"/>
              <a:gd name="connsiteX3" fmla="*/ 1999692 w 2507400"/>
              <a:gd name="connsiteY3" fmla="*/ 4644000 h 4644000"/>
              <a:gd name="connsiteX4" fmla="*/ 0 w 25074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00" h="4644000">
                <a:moveTo>
                  <a:pt x="0" y="0"/>
                </a:moveTo>
                <a:lnTo>
                  <a:pt x="2507400" y="0"/>
                </a:lnTo>
                <a:lnTo>
                  <a:pt x="2507400" y="4326749"/>
                </a:lnTo>
                <a:lnTo>
                  <a:pt x="1999692" y="4644000"/>
                </a:lnTo>
                <a:lnTo>
                  <a:pt x="0" y="4644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EA2C7DF6-8FA2-4912-8FF1-99CC9F4CBE61}"/>
              </a:ext>
            </a:extLst>
          </p:cNvPr>
          <p:cNvSpPr>
            <a:spLocks noGrp="1"/>
          </p:cNvSpPr>
          <p:nvPr>
            <p:ph type="pic" sz="quarter" idx="17"/>
          </p:nvPr>
        </p:nvSpPr>
        <p:spPr>
          <a:xfrm>
            <a:off x="6277800" y="4086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755965-1525-4E18-8617-459E33E24C0D}"/>
              </a:ext>
            </a:extLst>
          </p:cNvPr>
          <p:cNvSpPr>
            <a:spLocks noGrp="1"/>
          </p:cNvSpPr>
          <p:nvPr>
            <p:ph type="dt" sz="half" idx="19"/>
          </p:nvPr>
        </p:nvSpPr>
        <p:spPr/>
        <p:txBody>
          <a:bodyPr/>
          <a:lstStyle/>
          <a:p>
            <a:fld id="{63447B46-9953-4FB8-B006-D5287B615C19}" type="datetime1">
              <a:rPr lang="de-DE" smtClean="0"/>
              <a:t>14.11.2025</a:t>
            </a:fld>
            <a:endParaRPr lang="de-DE"/>
          </a:p>
        </p:txBody>
      </p:sp>
      <p:sp>
        <p:nvSpPr>
          <p:cNvPr id="5" name="Fußzeilenplatzhalter 4">
            <a:extLst>
              <a:ext uri="{FF2B5EF4-FFF2-40B4-BE49-F238E27FC236}">
                <a16:creationId xmlns:a16="http://schemas.microsoft.com/office/drawing/2014/main" id="{903B74A0-6721-4460-9913-76B468D904E0}"/>
              </a:ext>
            </a:extLst>
          </p:cNvPr>
          <p:cNvSpPr>
            <a:spLocks noGrp="1"/>
          </p:cNvSpPr>
          <p:nvPr>
            <p:ph type="ftr" sz="quarter" idx="20"/>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586D6DB4-5088-4985-8544-351706B14157}"/>
              </a:ext>
            </a:extLst>
          </p:cNvPr>
          <p:cNvSpPr>
            <a:spLocks noGrp="1"/>
          </p:cNvSpPr>
          <p:nvPr>
            <p:ph type="sldNum" sz="quarter" idx="21"/>
          </p:nvPr>
        </p:nvSpPr>
        <p:spPr/>
        <p:txBody>
          <a:bodyPr/>
          <a:lstStyle/>
          <a:p>
            <a:fld id="{6567D7EC-8799-48C5-898A-08E264972062}" type="slidenum">
              <a:rPr lang="de-DE" smtClean="0"/>
              <a:pPr/>
              <a:t>‹Nr.›</a:t>
            </a:fld>
            <a:endParaRPr lang="de-DE"/>
          </a:p>
        </p:txBody>
      </p:sp>
      <p:cxnSp>
        <p:nvCxnSpPr>
          <p:cNvPr id="14" name="Gerader Verbinder 13">
            <a:extLst>
              <a:ext uri="{FF2B5EF4-FFF2-40B4-BE49-F238E27FC236}">
                <a16:creationId xmlns:a16="http://schemas.microsoft.com/office/drawing/2014/main" id="{9EFBBC7C-F6A5-4ED9-9C3D-5FC6ABA55624}"/>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045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2 Inhalt + 2 Bilder + Infobox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6" name="Textplatzhalter 15">
            <a:extLst>
              <a:ext uri="{FF2B5EF4-FFF2-40B4-BE49-F238E27FC236}">
                <a16:creationId xmlns:a16="http://schemas.microsoft.com/office/drawing/2014/main" id="{DBB234F7-230F-4A75-81B8-34F8EDC64F34}"/>
              </a:ext>
            </a:extLst>
          </p:cNvPr>
          <p:cNvSpPr>
            <a:spLocks noGrp="1"/>
          </p:cNvSpPr>
          <p:nvPr>
            <p:ph type="body" sz="quarter" idx="19"/>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9C55D38B-F3F0-43B2-B18E-7740F748B16D}"/>
              </a:ext>
            </a:extLst>
          </p:cNvPr>
          <p:cNvSpPr>
            <a:spLocks noGrp="1"/>
          </p:cNvSpPr>
          <p:nvPr>
            <p:ph type="pic" sz="quarter" idx="17"/>
          </p:nvPr>
        </p:nvSpPr>
        <p:spPr>
          <a:xfrm>
            <a:off x="8965200" y="1674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2165AC-262C-4D41-9BBC-CEF1D222E566}"/>
              </a:ext>
            </a:extLst>
          </p:cNvPr>
          <p:cNvSpPr>
            <a:spLocks noGrp="1"/>
          </p:cNvSpPr>
          <p:nvPr>
            <p:ph type="dt" sz="half" idx="20"/>
          </p:nvPr>
        </p:nvSpPr>
        <p:spPr/>
        <p:txBody>
          <a:bodyPr/>
          <a:lstStyle/>
          <a:p>
            <a:fld id="{AC3D30B0-ED60-4E1C-87A9-CE1AC6436127}" type="datetime1">
              <a:rPr lang="de-DE" smtClean="0"/>
              <a:t>14.11.2025</a:t>
            </a:fld>
            <a:endParaRPr lang="de-DE"/>
          </a:p>
        </p:txBody>
      </p:sp>
      <p:sp>
        <p:nvSpPr>
          <p:cNvPr id="5" name="Fußzeilenplatzhalter 4">
            <a:extLst>
              <a:ext uri="{FF2B5EF4-FFF2-40B4-BE49-F238E27FC236}">
                <a16:creationId xmlns:a16="http://schemas.microsoft.com/office/drawing/2014/main" id="{1AC9CED4-1736-4B5F-9946-F16664B3DBCE}"/>
              </a:ext>
            </a:extLst>
          </p:cNvPr>
          <p:cNvSpPr>
            <a:spLocks noGrp="1"/>
          </p:cNvSpPr>
          <p:nvPr>
            <p:ph type="ftr" sz="quarter" idx="21"/>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5743DCAA-570D-4D10-B77D-08C69D75AE98}"/>
              </a:ext>
            </a:extLst>
          </p:cNvPr>
          <p:cNvSpPr>
            <a:spLocks noGrp="1"/>
          </p:cNvSpPr>
          <p:nvPr>
            <p:ph type="sldNum" sz="quarter" idx="22"/>
          </p:nvPr>
        </p:nvSpPr>
        <p:spPr/>
        <p:txBody>
          <a:bodyPr/>
          <a:lstStyle/>
          <a:p>
            <a:fld id="{6567D7EC-8799-48C5-898A-08E264972062}" type="slidenum">
              <a:rPr lang="de-DE" smtClean="0"/>
              <a:pPr/>
              <a:t>‹Nr.›</a:t>
            </a:fld>
            <a:endParaRPr lang="de-DE"/>
          </a:p>
        </p:txBody>
      </p:sp>
      <p:cxnSp>
        <p:nvCxnSpPr>
          <p:cNvPr id="14" name="Gerader Verbinder 13">
            <a:extLst>
              <a:ext uri="{FF2B5EF4-FFF2-40B4-BE49-F238E27FC236}">
                <a16:creationId xmlns:a16="http://schemas.microsoft.com/office/drawing/2014/main" id="{2A81D4EE-867E-46FB-9F0B-6CF938274F3D}"/>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752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oßes Bild mit Infobox">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a:xfrm>
            <a:off x="719400" y="0"/>
            <a:ext cx="9969154" cy="1017917"/>
          </a:xfrm>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fld id="{AB56A85F-E596-49F9-9232-71028AE3F21C}" type="datetime1">
              <a:rPr lang="de-DE" smtClean="0"/>
              <a:t>14.11.2025</a:t>
            </a:fld>
            <a:endParaRPr lang="de-DE"/>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a:p>
        </p:txBody>
      </p:sp>
      <p:sp>
        <p:nvSpPr>
          <p:cNvPr id="10" name="Textplatzhalter 9">
            <a:extLst>
              <a:ext uri="{FF2B5EF4-FFF2-40B4-BE49-F238E27FC236}">
                <a16:creationId xmlns:a16="http://schemas.microsoft.com/office/drawing/2014/main" id="{74F5D212-7704-477C-BD10-3A07384061D3}"/>
              </a:ext>
            </a:extLst>
          </p:cNvPr>
          <p:cNvSpPr>
            <a:spLocks noGrp="1"/>
          </p:cNvSpPr>
          <p:nvPr>
            <p:ph type="body" sz="quarter" idx="18"/>
          </p:nvPr>
        </p:nvSpPr>
        <p:spPr>
          <a:xfrm>
            <a:off x="7995554" y="1673999"/>
            <a:ext cx="2760453" cy="3312069"/>
          </a:xfrm>
          <a:solidFill>
            <a:schemeClr val="tx2">
              <a:alpha val="90000"/>
            </a:schemeClr>
          </a:solidFill>
        </p:spPr>
        <p:txBody>
          <a:bodyPr lIns="144000" tIns="144000" rIns="144000" bIns="144000"/>
          <a:lstStyle>
            <a:lvl1pPr>
              <a:defRPr sz="1400">
                <a:solidFill>
                  <a:schemeClr val="bg1"/>
                </a:solidFill>
              </a:defRPr>
            </a:lvl1pPr>
            <a:lvl2pPr marL="180000" indent="-180000">
              <a:spcBef>
                <a:spcPts val="600"/>
              </a:spcBef>
              <a:buClr>
                <a:schemeClr val="bg1"/>
              </a:buClr>
              <a:defRPr sz="1400">
                <a:solidFill>
                  <a:schemeClr val="bg1"/>
                </a:solidFill>
              </a:defRPr>
            </a:lvl2pPr>
            <a:lvl3pPr marL="0" indent="0">
              <a:spcBef>
                <a:spcPts val="600"/>
              </a:spcBef>
              <a:buClr>
                <a:schemeClr val="bg1"/>
              </a:buClr>
              <a:buNone/>
              <a:defRPr sz="1000">
                <a:solidFill>
                  <a:schemeClr val="bg1"/>
                </a:solidFill>
              </a:defRPr>
            </a:lvl3pPr>
            <a:lvl4pPr>
              <a:defRPr sz="1400">
                <a:solidFill>
                  <a:schemeClr val="bg1"/>
                </a:solidFill>
              </a:defRPr>
            </a:lvl4pPr>
            <a:lvl5pPr>
              <a:defRPr sz="1400">
                <a:solidFill>
                  <a:schemeClr val="bg1"/>
                </a:solidFill>
              </a:defRPr>
            </a:lvl5pPr>
          </a:lstStyle>
          <a:p>
            <a:pPr lvl="0"/>
            <a:r>
              <a:rPr lang="de-DE"/>
              <a:t>Mastertextformat bearbeiten</a:t>
            </a:r>
          </a:p>
        </p:txBody>
      </p:sp>
      <p:sp>
        <p:nvSpPr>
          <p:cNvPr id="11" name="Untertitel 2">
            <a:extLst>
              <a:ext uri="{FF2B5EF4-FFF2-40B4-BE49-F238E27FC236}">
                <a16:creationId xmlns:a16="http://schemas.microsoft.com/office/drawing/2014/main" id="{1FA84C09-E8D0-422A-8A0E-45EB49C1D259}"/>
              </a:ext>
            </a:extLst>
          </p:cNvPr>
          <p:cNvSpPr>
            <a:spLocks noGrp="1"/>
          </p:cNvSpPr>
          <p:nvPr>
            <p:ph type="subTitle" idx="19"/>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9" name="Gerader Verbinder 8">
            <a:extLst>
              <a:ext uri="{FF2B5EF4-FFF2-40B4-BE49-F238E27FC236}">
                <a16:creationId xmlns:a16="http://schemas.microsoft.com/office/drawing/2014/main" id="{B3FDBBD4-A883-4636-B808-7CFF5AFDF03E}"/>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106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roßes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a:xfrm>
            <a:off x="719400" y="0"/>
            <a:ext cx="9969154" cy="1017917"/>
          </a:xfrm>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fld id="{16C0B34F-802B-403A-9EAA-EE83280196B7}" type="datetime1">
              <a:rPr lang="de-DE" smtClean="0"/>
              <a:t>14.11.2025</a:t>
            </a:fld>
            <a:endParaRPr lang="de-DE"/>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a:p>
        </p:txBody>
      </p:sp>
      <p:sp>
        <p:nvSpPr>
          <p:cNvPr id="10" name="Untertitel 2">
            <a:extLst>
              <a:ext uri="{FF2B5EF4-FFF2-40B4-BE49-F238E27FC236}">
                <a16:creationId xmlns:a16="http://schemas.microsoft.com/office/drawing/2014/main" id="{58D452D6-202E-455D-8B61-543261859A4B}"/>
              </a:ext>
            </a:extLst>
          </p:cNvPr>
          <p:cNvSpPr>
            <a:spLocks noGrp="1"/>
          </p:cNvSpPr>
          <p:nvPr>
            <p:ph type="subTitle" idx="17"/>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8" name="Gerader Verbinder 7">
            <a:extLst>
              <a:ext uri="{FF2B5EF4-FFF2-40B4-BE49-F238E27FC236}">
                <a16:creationId xmlns:a16="http://schemas.microsoft.com/office/drawing/2014/main" id="{BD26D293-9DBC-44A3-B743-50F9610A78E9}"/>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02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Bilder und 1 Infobox">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82923280-06D4-4B6C-8212-53AA23678917}"/>
              </a:ext>
            </a:extLst>
          </p:cNvPr>
          <p:cNvSpPr>
            <a:spLocks noGrp="1"/>
          </p:cNvSpPr>
          <p:nvPr>
            <p:ph type="pic" sz="quarter" idx="10"/>
          </p:nvPr>
        </p:nvSpPr>
        <p:spPr>
          <a:xfrm>
            <a:off x="719999"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p>
        </p:txBody>
      </p:sp>
      <p:sp>
        <p:nvSpPr>
          <p:cNvPr id="14" name="Bildplatzhalter 11">
            <a:extLst>
              <a:ext uri="{FF2B5EF4-FFF2-40B4-BE49-F238E27FC236}">
                <a16:creationId xmlns:a16="http://schemas.microsoft.com/office/drawing/2014/main" id="{6816FC29-1284-4663-9755-B91A8684580E}"/>
              </a:ext>
            </a:extLst>
          </p:cNvPr>
          <p:cNvSpPr>
            <a:spLocks noGrp="1"/>
          </p:cNvSpPr>
          <p:nvPr>
            <p:ph type="pic" sz="quarter" idx="12"/>
          </p:nvPr>
        </p:nvSpPr>
        <p:spPr>
          <a:xfrm>
            <a:off x="6186000" y="1673999"/>
            <a:ext cx="5286000" cy="2231289"/>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p>
        </p:txBody>
      </p:sp>
      <p:sp>
        <p:nvSpPr>
          <p:cNvPr id="17" name="Bildplatzhalter 11">
            <a:extLst>
              <a:ext uri="{FF2B5EF4-FFF2-40B4-BE49-F238E27FC236}">
                <a16:creationId xmlns:a16="http://schemas.microsoft.com/office/drawing/2014/main" id="{BF2352AF-07ED-4DD6-AD34-CD15BCEF631D}"/>
              </a:ext>
            </a:extLst>
          </p:cNvPr>
          <p:cNvSpPr>
            <a:spLocks noGrp="1"/>
          </p:cNvSpPr>
          <p:nvPr>
            <p:ph type="pic" sz="quarter" idx="15"/>
          </p:nvPr>
        </p:nvSpPr>
        <p:spPr>
          <a:xfrm>
            <a:off x="3453000"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p>
        </p:txBody>
      </p:sp>
      <p:sp>
        <p:nvSpPr>
          <p:cNvPr id="15" name="Bildplatzhalter 11">
            <a:extLst>
              <a:ext uri="{FF2B5EF4-FFF2-40B4-BE49-F238E27FC236}">
                <a16:creationId xmlns:a16="http://schemas.microsoft.com/office/drawing/2014/main" id="{88937A17-6BFE-4447-9A70-9A793250256E}"/>
              </a:ext>
            </a:extLst>
          </p:cNvPr>
          <p:cNvSpPr>
            <a:spLocks noGrp="1"/>
          </p:cNvSpPr>
          <p:nvPr>
            <p:ph type="pic" sz="quarter" idx="13"/>
          </p:nvPr>
        </p:nvSpPr>
        <p:spPr>
          <a:xfrm>
            <a:off x="719999" y="4085290"/>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p>
        </p:txBody>
      </p:sp>
      <p:sp>
        <p:nvSpPr>
          <p:cNvPr id="16" name="Bildplatzhalter 11">
            <a:extLst>
              <a:ext uri="{FF2B5EF4-FFF2-40B4-BE49-F238E27FC236}">
                <a16:creationId xmlns:a16="http://schemas.microsoft.com/office/drawing/2014/main" id="{1C03AA34-9E4A-4CE3-AC7C-F75EA79E7C3E}"/>
              </a:ext>
            </a:extLst>
          </p:cNvPr>
          <p:cNvSpPr>
            <a:spLocks noGrp="1"/>
          </p:cNvSpPr>
          <p:nvPr>
            <p:ph type="pic" sz="quarter" idx="14"/>
          </p:nvPr>
        </p:nvSpPr>
        <p:spPr>
          <a:xfrm>
            <a:off x="4819499" y="4085291"/>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p>
        </p:txBody>
      </p:sp>
      <p:sp>
        <p:nvSpPr>
          <p:cNvPr id="10" name="Textplatzhalter 9">
            <a:extLst>
              <a:ext uri="{FF2B5EF4-FFF2-40B4-BE49-F238E27FC236}">
                <a16:creationId xmlns:a16="http://schemas.microsoft.com/office/drawing/2014/main" id="{6C2F2BAE-909F-472D-BE4F-96A79DA05ABA}"/>
              </a:ext>
            </a:extLst>
          </p:cNvPr>
          <p:cNvSpPr>
            <a:spLocks noGrp="1"/>
          </p:cNvSpPr>
          <p:nvPr>
            <p:ph type="body" sz="quarter" idx="16"/>
          </p:nvPr>
        </p:nvSpPr>
        <p:spPr>
          <a:xfrm>
            <a:off x="8919000" y="4085291"/>
            <a:ext cx="2552999" cy="2231291"/>
          </a:xfrm>
          <a:custGeom>
            <a:avLst/>
            <a:gdLst>
              <a:gd name="connsiteX0" fmla="*/ 0 w 2552999"/>
              <a:gd name="connsiteY0" fmla="*/ 0 h 2231291"/>
              <a:gd name="connsiteX1" fmla="*/ 2552999 w 2552999"/>
              <a:gd name="connsiteY1" fmla="*/ 0 h 2231291"/>
              <a:gd name="connsiteX2" fmla="*/ 2552999 w 2552999"/>
              <a:gd name="connsiteY2" fmla="*/ 1915834 h 2231291"/>
              <a:gd name="connsiteX3" fmla="*/ 2048161 w 2552999"/>
              <a:gd name="connsiteY3" fmla="*/ 2231291 h 2231291"/>
              <a:gd name="connsiteX4" fmla="*/ 0 w 2552999"/>
              <a:gd name="connsiteY4" fmla="*/ 2231291 h 22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999" h="2231291">
                <a:moveTo>
                  <a:pt x="0" y="0"/>
                </a:moveTo>
                <a:lnTo>
                  <a:pt x="2552999" y="0"/>
                </a:lnTo>
                <a:lnTo>
                  <a:pt x="2552999" y="1915834"/>
                </a:lnTo>
                <a:lnTo>
                  <a:pt x="2048161" y="2231291"/>
                </a:lnTo>
                <a:lnTo>
                  <a:pt x="0" y="2231291"/>
                </a:lnTo>
                <a:close/>
              </a:path>
            </a:pathLst>
          </a:custGeom>
          <a:solidFill>
            <a:schemeClr val="tx2"/>
          </a:solidFill>
        </p:spPr>
        <p:txBody>
          <a:bodyPr wrap="square" lIns="144000" tIns="144000" rIns="144000" bIns="144000">
            <a:noAutofit/>
          </a:bodyPr>
          <a:lstStyle>
            <a:lvl1pPr marL="0" indent="0">
              <a:spcBef>
                <a:spcPts val="0"/>
              </a:spcBef>
              <a:buNone/>
              <a:defRPr sz="140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4" name="Titel 3">
            <a:extLst>
              <a:ext uri="{FF2B5EF4-FFF2-40B4-BE49-F238E27FC236}">
                <a16:creationId xmlns:a16="http://schemas.microsoft.com/office/drawing/2014/main" id="{F93ABC32-9FE8-459D-ACCB-102523772369}"/>
              </a:ext>
            </a:extLst>
          </p:cNvPr>
          <p:cNvSpPr>
            <a:spLocks noGrp="1"/>
          </p:cNvSpPr>
          <p:nvPr>
            <p:ph type="title"/>
          </p:nvPr>
        </p:nvSpPr>
        <p:spPr>
          <a:xfrm>
            <a:off x="719400" y="0"/>
            <a:ext cx="9969154" cy="1017917"/>
          </a:xfrm>
        </p:spPr>
        <p:txBody>
          <a:bodyPr/>
          <a:lstStyle/>
          <a:p>
            <a:r>
              <a:rPr lang="de-DE"/>
              <a:t>Mastertitelformat bearbeiten</a:t>
            </a:r>
          </a:p>
        </p:txBody>
      </p:sp>
      <p:sp>
        <p:nvSpPr>
          <p:cNvPr id="2" name="Datumsplatzhalter 1">
            <a:extLst>
              <a:ext uri="{FF2B5EF4-FFF2-40B4-BE49-F238E27FC236}">
                <a16:creationId xmlns:a16="http://schemas.microsoft.com/office/drawing/2014/main" id="{157E0EAD-D6B1-4816-B378-23892E83F82D}"/>
              </a:ext>
            </a:extLst>
          </p:cNvPr>
          <p:cNvSpPr>
            <a:spLocks noGrp="1"/>
          </p:cNvSpPr>
          <p:nvPr>
            <p:ph type="dt" sz="half" idx="17"/>
          </p:nvPr>
        </p:nvSpPr>
        <p:spPr/>
        <p:txBody>
          <a:bodyPr/>
          <a:lstStyle/>
          <a:p>
            <a:fld id="{0196E0B8-870D-413B-B959-B2ABCACA71E8}" type="datetime1">
              <a:rPr lang="de-DE" smtClean="0"/>
              <a:t>14.11.2025</a:t>
            </a:fld>
            <a:endParaRPr lang="de-DE"/>
          </a:p>
        </p:txBody>
      </p:sp>
      <p:sp>
        <p:nvSpPr>
          <p:cNvPr id="3" name="Fußzeilenplatzhalter 2">
            <a:extLst>
              <a:ext uri="{FF2B5EF4-FFF2-40B4-BE49-F238E27FC236}">
                <a16:creationId xmlns:a16="http://schemas.microsoft.com/office/drawing/2014/main" id="{3DD2D387-3FB6-4B0C-98E8-123EED79A0C1}"/>
              </a:ext>
            </a:extLst>
          </p:cNvPr>
          <p:cNvSpPr>
            <a:spLocks noGrp="1"/>
          </p:cNvSpPr>
          <p:nvPr>
            <p:ph type="ftr" sz="quarter" idx="18"/>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0E2EB323-5D4B-44C9-8093-B68CFD3AF65E}"/>
              </a:ext>
            </a:extLst>
          </p:cNvPr>
          <p:cNvSpPr>
            <a:spLocks noGrp="1"/>
          </p:cNvSpPr>
          <p:nvPr>
            <p:ph type="sldNum" sz="quarter" idx="19"/>
          </p:nvPr>
        </p:nvSpPr>
        <p:spPr/>
        <p:txBody>
          <a:bodyPr/>
          <a:lstStyle/>
          <a:p>
            <a:fld id="{6567D7EC-8799-48C5-898A-08E264972062}" type="slidenum">
              <a:rPr lang="de-DE" smtClean="0"/>
              <a:pPr/>
              <a:t>‹Nr.›</a:t>
            </a:fld>
            <a:endParaRPr lang="de-DE"/>
          </a:p>
        </p:txBody>
      </p:sp>
      <p:sp>
        <p:nvSpPr>
          <p:cNvPr id="18" name="Untertitel 2">
            <a:extLst>
              <a:ext uri="{FF2B5EF4-FFF2-40B4-BE49-F238E27FC236}">
                <a16:creationId xmlns:a16="http://schemas.microsoft.com/office/drawing/2014/main" id="{2F490B95-624C-4C01-B8CF-324AF2796124}"/>
              </a:ext>
            </a:extLst>
          </p:cNvPr>
          <p:cNvSpPr>
            <a:spLocks noGrp="1"/>
          </p:cNvSpPr>
          <p:nvPr>
            <p:ph type="subTitle" idx="20"/>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3" name="Gerader Verbinder 12">
            <a:extLst>
              <a:ext uri="{FF2B5EF4-FFF2-40B4-BE49-F238E27FC236}">
                <a16:creationId xmlns:a16="http://schemas.microsoft.com/office/drawing/2014/main" id="{D1EA23CB-DE6D-4F22-B14C-D08F0E16F2A4}"/>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936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Texte mit je 1 Bild versetzt">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7199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34532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8" name="Bildplatzhalter 6">
            <a:extLst>
              <a:ext uri="{FF2B5EF4-FFF2-40B4-BE49-F238E27FC236}">
                <a16:creationId xmlns:a16="http://schemas.microsoft.com/office/drawing/2014/main" id="{7FD20DB8-649F-4F75-BDA2-47C449040CD6}"/>
              </a:ext>
            </a:extLst>
          </p:cNvPr>
          <p:cNvSpPr>
            <a:spLocks noGrp="1"/>
          </p:cNvSpPr>
          <p:nvPr>
            <p:ph type="pic" sz="quarter" idx="20"/>
          </p:nvPr>
        </p:nvSpPr>
        <p:spPr>
          <a:xfrm>
            <a:off x="61865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9" name="Textplatzhalter 28">
            <a:extLst>
              <a:ext uri="{FF2B5EF4-FFF2-40B4-BE49-F238E27FC236}">
                <a16:creationId xmlns:a16="http://schemas.microsoft.com/office/drawing/2014/main" id="{22AE0353-0383-4E9B-84C9-6E8C1C24B104}"/>
              </a:ext>
            </a:extLst>
          </p:cNvPr>
          <p:cNvSpPr>
            <a:spLocks noGrp="1"/>
          </p:cNvSpPr>
          <p:nvPr>
            <p:ph type="body" sz="quarter" idx="24"/>
          </p:nvPr>
        </p:nvSpPr>
        <p:spPr>
          <a:xfrm>
            <a:off x="8919899" y="4086000"/>
            <a:ext cx="2553300" cy="2232000"/>
          </a:xfrm>
          <a:custGeom>
            <a:avLst/>
            <a:gdLst>
              <a:gd name="connsiteX0" fmla="*/ 0 w 2553300"/>
              <a:gd name="connsiteY0" fmla="*/ 0 h 2232000"/>
              <a:gd name="connsiteX1" fmla="*/ 2553300 w 2553300"/>
              <a:gd name="connsiteY1" fmla="*/ 0 h 2232000"/>
              <a:gd name="connsiteX2" fmla="*/ 2553300 w 2553300"/>
              <a:gd name="connsiteY2" fmla="*/ 1914375 h 2232000"/>
              <a:gd name="connsiteX3" fmla="*/ 2044993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5"/>
                </a:lnTo>
                <a:lnTo>
                  <a:pt x="2044993" y="2232000"/>
                </a:lnTo>
                <a:lnTo>
                  <a:pt x="0" y="2232000"/>
                </a:lnTo>
                <a:close/>
              </a:path>
            </a:pathLst>
          </a:custGeom>
          <a:solidFill>
            <a:schemeClr val="accent3"/>
          </a:solidFill>
        </p:spPr>
        <p:txBody>
          <a:bodyPr wrap="square"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34532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89198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4</a:t>
            </a:r>
          </a:p>
        </p:txBody>
      </p:sp>
      <p:sp>
        <p:nvSpPr>
          <p:cNvPr id="2" name="Titel 1">
            <a:extLst>
              <a:ext uri="{FF2B5EF4-FFF2-40B4-BE49-F238E27FC236}">
                <a16:creationId xmlns:a16="http://schemas.microsoft.com/office/drawing/2014/main" id="{A44C7506-1301-49C0-9C41-04D95085CCD6}"/>
              </a:ext>
            </a:extLst>
          </p:cNvPr>
          <p:cNvSpPr>
            <a:spLocks noGrp="1"/>
          </p:cNvSpPr>
          <p:nvPr>
            <p:ph type="title"/>
          </p:nvPr>
        </p:nvSpPr>
        <p:spPr>
          <a:xfrm>
            <a:off x="719400" y="0"/>
            <a:ext cx="9969154" cy="1017917"/>
          </a:xfrm>
        </p:spPr>
        <p:txBody>
          <a:bodyPr/>
          <a:lstStyle/>
          <a:p>
            <a:r>
              <a:rPr lang="de-DE"/>
              <a:t>Mastertitelformat bearbeiten</a:t>
            </a:r>
          </a:p>
        </p:txBody>
      </p:sp>
      <p:sp>
        <p:nvSpPr>
          <p:cNvPr id="3" name="Datumsplatzhalter 2">
            <a:extLst>
              <a:ext uri="{FF2B5EF4-FFF2-40B4-BE49-F238E27FC236}">
                <a16:creationId xmlns:a16="http://schemas.microsoft.com/office/drawing/2014/main" id="{A756F48A-94B2-4E68-8433-3D86488F2613}"/>
              </a:ext>
            </a:extLst>
          </p:cNvPr>
          <p:cNvSpPr>
            <a:spLocks noGrp="1"/>
          </p:cNvSpPr>
          <p:nvPr>
            <p:ph type="dt" sz="half" idx="29"/>
          </p:nvPr>
        </p:nvSpPr>
        <p:spPr/>
        <p:txBody>
          <a:bodyPr/>
          <a:lstStyle/>
          <a:p>
            <a:fld id="{18762C66-971A-44BE-99C6-F25FA00399CB}" type="datetime1">
              <a:rPr lang="de-DE" smtClean="0"/>
              <a:t>14.11.2025</a:t>
            </a:fld>
            <a:endParaRPr lang="de-DE"/>
          </a:p>
        </p:txBody>
      </p:sp>
      <p:sp>
        <p:nvSpPr>
          <p:cNvPr id="4" name="Fußzeilenplatzhalter 3">
            <a:extLst>
              <a:ext uri="{FF2B5EF4-FFF2-40B4-BE49-F238E27FC236}">
                <a16:creationId xmlns:a16="http://schemas.microsoft.com/office/drawing/2014/main" id="{EAB230BD-CD3E-4D54-BA85-1FA6F5CCC1E4}"/>
              </a:ext>
            </a:extLst>
          </p:cNvPr>
          <p:cNvSpPr>
            <a:spLocks noGrp="1"/>
          </p:cNvSpPr>
          <p:nvPr>
            <p:ph type="ftr" sz="quarter" idx="30"/>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17105B9E-F57E-42DF-A0F2-61A5FEC545CF}"/>
              </a:ext>
            </a:extLst>
          </p:cNvPr>
          <p:cNvSpPr>
            <a:spLocks noGrp="1"/>
          </p:cNvSpPr>
          <p:nvPr>
            <p:ph type="sldNum" sz="quarter" idx="31"/>
          </p:nvPr>
        </p:nvSpPr>
        <p:spPr/>
        <p:txBody>
          <a:bodyPr/>
          <a:lstStyle/>
          <a:p>
            <a:fld id="{6567D7EC-8799-48C5-898A-08E264972062}" type="slidenum">
              <a:rPr lang="de-DE" smtClean="0"/>
              <a:pPr/>
              <a:t>‹Nr.›</a:t>
            </a:fld>
            <a:endParaRPr lang="de-DE"/>
          </a:p>
        </p:txBody>
      </p:sp>
      <p:sp>
        <p:nvSpPr>
          <p:cNvPr id="22" name="Untertitel 2">
            <a:extLst>
              <a:ext uri="{FF2B5EF4-FFF2-40B4-BE49-F238E27FC236}">
                <a16:creationId xmlns:a16="http://schemas.microsoft.com/office/drawing/2014/main" id="{CD1921EF-845A-4B83-94D5-07A0CE8FDCEC}"/>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23" name="Gerader Verbinder 22">
            <a:extLst>
              <a:ext uri="{FF2B5EF4-FFF2-40B4-BE49-F238E27FC236}">
                <a16:creationId xmlns:a16="http://schemas.microsoft.com/office/drawing/2014/main" id="{DCA848E7-92BD-42A2-8DB5-48C272EDDD38}"/>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61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5DD07985-50DD-2A20-7363-7CDDA0AD267A}"/>
              </a:ext>
            </a:extLst>
          </p:cNvPr>
          <p:cNvPicPr>
            <a:picLocks noChangeAspect="1"/>
          </p:cNvPicPr>
          <p:nvPr/>
        </p:nvPicPr>
        <p:blipFill rotWithShape="1">
          <a:blip r:embed="rId2"/>
          <a:srcRect l="15900" t="54294"/>
          <a:stretch/>
        </p:blipFill>
        <p:spPr>
          <a:xfrm>
            <a:off x="1938528" y="3723437"/>
            <a:ext cx="10253472" cy="3134562"/>
          </a:xfrm>
          <a:prstGeom prst="rect">
            <a:avLst/>
          </a:prstGeom>
        </p:spPr>
      </p:pic>
      <p:sp>
        <p:nvSpPr>
          <p:cNvPr id="10" name="Textplatzhalter 9">
            <a:extLst>
              <a:ext uri="{FF2B5EF4-FFF2-40B4-BE49-F238E27FC236}">
                <a16:creationId xmlns:a16="http://schemas.microsoft.com/office/drawing/2014/main" id="{32E2A15C-36F2-4D8B-8A93-D9D64240FD88}"/>
              </a:ext>
            </a:extLst>
          </p:cNvPr>
          <p:cNvSpPr>
            <a:spLocks noGrp="1"/>
          </p:cNvSpPr>
          <p:nvPr>
            <p:ph type="body" sz="quarter" idx="13" hasCustomPrompt="1"/>
          </p:nvPr>
        </p:nvSpPr>
        <p:spPr>
          <a:xfrm>
            <a:off x="718801" y="167400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1</a:t>
            </a:r>
          </a:p>
        </p:txBody>
      </p:sp>
      <p:sp>
        <p:nvSpPr>
          <p:cNvPr id="11" name="Textplatzhalter 9">
            <a:extLst>
              <a:ext uri="{FF2B5EF4-FFF2-40B4-BE49-F238E27FC236}">
                <a16:creationId xmlns:a16="http://schemas.microsoft.com/office/drawing/2014/main" id="{247F7E03-1BC0-4352-B5D7-74FD71D1C7A3}"/>
              </a:ext>
            </a:extLst>
          </p:cNvPr>
          <p:cNvSpPr>
            <a:spLocks noGrp="1"/>
          </p:cNvSpPr>
          <p:nvPr>
            <p:ph type="body" sz="quarter" idx="14"/>
          </p:nvPr>
        </p:nvSpPr>
        <p:spPr>
          <a:xfrm>
            <a:off x="1388853" y="1674000"/>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14" name="Textplatzhalter 9">
            <a:extLst>
              <a:ext uri="{FF2B5EF4-FFF2-40B4-BE49-F238E27FC236}">
                <a16:creationId xmlns:a16="http://schemas.microsoft.com/office/drawing/2014/main" id="{302EB242-6759-421D-A0C7-F4CF10139933}"/>
              </a:ext>
            </a:extLst>
          </p:cNvPr>
          <p:cNvSpPr>
            <a:spLocks noGrp="1"/>
          </p:cNvSpPr>
          <p:nvPr>
            <p:ph type="body" sz="quarter" idx="15" hasCustomPrompt="1"/>
          </p:nvPr>
        </p:nvSpPr>
        <p:spPr>
          <a:xfrm>
            <a:off x="718801" y="227250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2</a:t>
            </a:r>
          </a:p>
        </p:txBody>
      </p:sp>
      <p:sp>
        <p:nvSpPr>
          <p:cNvPr id="15" name="Textplatzhalter 9">
            <a:extLst>
              <a:ext uri="{FF2B5EF4-FFF2-40B4-BE49-F238E27FC236}">
                <a16:creationId xmlns:a16="http://schemas.microsoft.com/office/drawing/2014/main" id="{45C34F65-3A66-407A-AC33-9E9AC739BCE1}"/>
              </a:ext>
            </a:extLst>
          </p:cNvPr>
          <p:cNvSpPr>
            <a:spLocks noGrp="1"/>
          </p:cNvSpPr>
          <p:nvPr>
            <p:ph type="body" sz="quarter" idx="16"/>
          </p:nvPr>
        </p:nvSpPr>
        <p:spPr>
          <a:xfrm>
            <a:off x="1388853" y="2272506"/>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18" name="Textplatzhalter 9">
            <a:extLst>
              <a:ext uri="{FF2B5EF4-FFF2-40B4-BE49-F238E27FC236}">
                <a16:creationId xmlns:a16="http://schemas.microsoft.com/office/drawing/2014/main" id="{71E94EB5-4533-46FD-B546-2C7D91C964A2}"/>
              </a:ext>
            </a:extLst>
          </p:cNvPr>
          <p:cNvSpPr>
            <a:spLocks noGrp="1"/>
          </p:cNvSpPr>
          <p:nvPr>
            <p:ph type="body" sz="quarter" idx="17" hasCustomPrompt="1"/>
          </p:nvPr>
        </p:nvSpPr>
        <p:spPr>
          <a:xfrm>
            <a:off x="718801" y="2871012"/>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3</a:t>
            </a:r>
          </a:p>
        </p:txBody>
      </p:sp>
      <p:sp>
        <p:nvSpPr>
          <p:cNvPr id="19" name="Textplatzhalter 9">
            <a:extLst>
              <a:ext uri="{FF2B5EF4-FFF2-40B4-BE49-F238E27FC236}">
                <a16:creationId xmlns:a16="http://schemas.microsoft.com/office/drawing/2014/main" id="{54A319A0-A115-4B70-A4D5-8BEBE4B718A0}"/>
              </a:ext>
            </a:extLst>
          </p:cNvPr>
          <p:cNvSpPr>
            <a:spLocks noGrp="1"/>
          </p:cNvSpPr>
          <p:nvPr>
            <p:ph type="body" sz="quarter" idx="18"/>
          </p:nvPr>
        </p:nvSpPr>
        <p:spPr>
          <a:xfrm>
            <a:off x="1388853" y="2871012"/>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20" name="Textplatzhalter 9">
            <a:extLst>
              <a:ext uri="{FF2B5EF4-FFF2-40B4-BE49-F238E27FC236}">
                <a16:creationId xmlns:a16="http://schemas.microsoft.com/office/drawing/2014/main" id="{A011A145-9E4D-4A7A-BB4B-0532D386D494}"/>
              </a:ext>
            </a:extLst>
          </p:cNvPr>
          <p:cNvSpPr>
            <a:spLocks noGrp="1"/>
          </p:cNvSpPr>
          <p:nvPr>
            <p:ph type="body" sz="quarter" idx="19" hasCustomPrompt="1"/>
          </p:nvPr>
        </p:nvSpPr>
        <p:spPr>
          <a:xfrm>
            <a:off x="718801" y="3469518"/>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4</a:t>
            </a:r>
          </a:p>
        </p:txBody>
      </p:sp>
      <p:sp>
        <p:nvSpPr>
          <p:cNvPr id="21" name="Textplatzhalter 9">
            <a:extLst>
              <a:ext uri="{FF2B5EF4-FFF2-40B4-BE49-F238E27FC236}">
                <a16:creationId xmlns:a16="http://schemas.microsoft.com/office/drawing/2014/main" id="{A5CBB88F-7954-4F5B-9A12-2541D2F95E8C}"/>
              </a:ext>
            </a:extLst>
          </p:cNvPr>
          <p:cNvSpPr>
            <a:spLocks noGrp="1"/>
          </p:cNvSpPr>
          <p:nvPr>
            <p:ph type="body" sz="quarter" idx="20"/>
          </p:nvPr>
        </p:nvSpPr>
        <p:spPr>
          <a:xfrm>
            <a:off x="1388853" y="3469518"/>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22" name="Textplatzhalter 9">
            <a:extLst>
              <a:ext uri="{FF2B5EF4-FFF2-40B4-BE49-F238E27FC236}">
                <a16:creationId xmlns:a16="http://schemas.microsoft.com/office/drawing/2014/main" id="{F35F7BDD-A9F3-4153-B660-5242A2169CEA}"/>
              </a:ext>
            </a:extLst>
          </p:cNvPr>
          <p:cNvSpPr>
            <a:spLocks noGrp="1"/>
          </p:cNvSpPr>
          <p:nvPr>
            <p:ph type="body" sz="quarter" idx="21" hasCustomPrompt="1"/>
          </p:nvPr>
        </p:nvSpPr>
        <p:spPr>
          <a:xfrm>
            <a:off x="718801" y="4068024"/>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5</a:t>
            </a:r>
          </a:p>
        </p:txBody>
      </p:sp>
      <p:sp>
        <p:nvSpPr>
          <p:cNvPr id="23" name="Textplatzhalter 9">
            <a:extLst>
              <a:ext uri="{FF2B5EF4-FFF2-40B4-BE49-F238E27FC236}">
                <a16:creationId xmlns:a16="http://schemas.microsoft.com/office/drawing/2014/main" id="{FC048C23-9126-42E7-82B5-97EB2F721A5F}"/>
              </a:ext>
            </a:extLst>
          </p:cNvPr>
          <p:cNvSpPr>
            <a:spLocks noGrp="1"/>
          </p:cNvSpPr>
          <p:nvPr>
            <p:ph type="body" sz="quarter" idx="22"/>
          </p:nvPr>
        </p:nvSpPr>
        <p:spPr>
          <a:xfrm>
            <a:off x="1388853" y="4068024"/>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24" name="Textplatzhalter 9">
            <a:extLst>
              <a:ext uri="{FF2B5EF4-FFF2-40B4-BE49-F238E27FC236}">
                <a16:creationId xmlns:a16="http://schemas.microsoft.com/office/drawing/2014/main" id="{A1B91F1B-2C4C-4212-9298-1121AC51EA84}"/>
              </a:ext>
            </a:extLst>
          </p:cNvPr>
          <p:cNvSpPr>
            <a:spLocks noGrp="1"/>
          </p:cNvSpPr>
          <p:nvPr>
            <p:ph type="body" sz="quarter" idx="23" hasCustomPrompt="1"/>
          </p:nvPr>
        </p:nvSpPr>
        <p:spPr>
          <a:xfrm>
            <a:off x="718801" y="466653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6</a:t>
            </a:r>
          </a:p>
        </p:txBody>
      </p:sp>
      <p:sp>
        <p:nvSpPr>
          <p:cNvPr id="25" name="Textplatzhalter 9">
            <a:extLst>
              <a:ext uri="{FF2B5EF4-FFF2-40B4-BE49-F238E27FC236}">
                <a16:creationId xmlns:a16="http://schemas.microsoft.com/office/drawing/2014/main" id="{FF2F1C85-70FA-41E4-AA76-051C378C205D}"/>
              </a:ext>
            </a:extLst>
          </p:cNvPr>
          <p:cNvSpPr>
            <a:spLocks noGrp="1"/>
          </p:cNvSpPr>
          <p:nvPr>
            <p:ph type="body" sz="quarter" idx="24"/>
          </p:nvPr>
        </p:nvSpPr>
        <p:spPr>
          <a:xfrm>
            <a:off x="1388853" y="4666530"/>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26" name="Textplatzhalter 9">
            <a:extLst>
              <a:ext uri="{FF2B5EF4-FFF2-40B4-BE49-F238E27FC236}">
                <a16:creationId xmlns:a16="http://schemas.microsoft.com/office/drawing/2014/main" id="{FEAF962C-F9F1-4077-883E-342B185C229E}"/>
              </a:ext>
            </a:extLst>
          </p:cNvPr>
          <p:cNvSpPr>
            <a:spLocks noGrp="1"/>
          </p:cNvSpPr>
          <p:nvPr>
            <p:ph type="body" sz="quarter" idx="25" hasCustomPrompt="1"/>
          </p:nvPr>
        </p:nvSpPr>
        <p:spPr>
          <a:xfrm>
            <a:off x="718801" y="526503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7</a:t>
            </a:r>
          </a:p>
        </p:txBody>
      </p:sp>
      <p:sp>
        <p:nvSpPr>
          <p:cNvPr id="27" name="Textplatzhalter 9">
            <a:extLst>
              <a:ext uri="{FF2B5EF4-FFF2-40B4-BE49-F238E27FC236}">
                <a16:creationId xmlns:a16="http://schemas.microsoft.com/office/drawing/2014/main" id="{6E1706DB-CE29-4A10-903E-B98EFF5F7D5F}"/>
              </a:ext>
            </a:extLst>
          </p:cNvPr>
          <p:cNvSpPr>
            <a:spLocks noGrp="1"/>
          </p:cNvSpPr>
          <p:nvPr>
            <p:ph type="body" sz="quarter" idx="26"/>
          </p:nvPr>
        </p:nvSpPr>
        <p:spPr>
          <a:xfrm>
            <a:off x="1388853" y="5265036"/>
            <a:ext cx="10083148" cy="454456"/>
          </a:xfrm>
        </p:spPr>
        <p:txBody>
          <a:bodyPr anchor="ctr"/>
          <a:lstStyle>
            <a:lvl1pPr>
              <a:spcBef>
                <a:spcPts val="0"/>
              </a:spcBef>
              <a:defRPr>
                <a:solidFill>
                  <a:schemeClr val="tx2"/>
                </a:solidFill>
              </a:defRPr>
            </a:lvl1pPr>
          </a:lstStyle>
          <a:p>
            <a:pPr lvl="0"/>
            <a:r>
              <a:rPr lang="de-DE"/>
              <a:t>Mastertextformat bearbeiten</a:t>
            </a:r>
          </a:p>
        </p:txBody>
      </p:sp>
      <p:sp>
        <p:nvSpPr>
          <p:cNvPr id="28" name="Textplatzhalter 9">
            <a:extLst>
              <a:ext uri="{FF2B5EF4-FFF2-40B4-BE49-F238E27FC236}">
                <a16:creationId xmlns:a16="http://schemas.microsoft.com/office/drawing/2014/main" id="{660CFC27-004E-40B1-907C-BD2C10998D97}"/>
              </a:ext>
            </a:extLst>
          </p:cNvPr>
          <p:cNvSpPr>
            <a:spLocks noGrp="1"/>
          </p:cNvSpPr>
          <p:nvPr>
            <p:ph type="body" sz="quarter" idx="27" hasCustomPrompt="1"/>
          </p:nvPr>
        </p:nvSpPr>
        <p:spPr>
          <a:xfrm>
            <a:off x="718801" y="5863545"/>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a:t>8</a:t>
            </a:r>
          </a:p>
        </p:txBody>
      </p:sp>
      <p:sp>
        <p:nvSpPr>
          <p:cNvPr id="29" name="Textplatzhalter 9">
            <a:extLst>
              <a:ext uri="{FF2B5EF4-FFF2-40B4-BE49-F238E27FC236}">
                <a16:creationId xmlns:a16="http://schemas.microsoft.com/office/drawing/2014/main" id="{600778BA-EA2B-4461-92EE-2515F92A6CC3}"/>
              </a:ext>
            </a:extLst>
          </p:cNvPr>
          <p:cNvSpPr>
            <a:spLocks noGrp="1"/>
          </p:cNvSpPr>
          <p:nvPr>
            <p:ph type="body" sz="quarter" idx="28"/>
          </p:nvPr>
        </p:nvSpPr>
        <p:spPr>
          <a:xfrm>
            <a:off x="1388853" y="5863545"/>
            <a:ext cx="10083148" cy="454456"/>
          </a:xfrm>
        </p:spPr>
        <p:txBody>
          <a:bodyPr anchor="ctr"/>
          <a:lstStyle>
            <a:lvl1pPr>
              <a:spcBef>
                <a:spcPts val="0"/>
              </a:spcBef>
              <a:defRPr>
                <a:solidFill>
                  <a:schemeClr val="tx2"/>
                </a:solidFill>
              </a:defRPr>
            </a:lvl1pPr>
          </a:lstStyle>
          <a:p>
            <a:pPr lvl="0"/>
            <a:r>
              <a:rPr lang="de-DE"/>
              <a:t>Mastertextformat bearbeiten</a:t>
            </a:r>
          </a:p>
        </p:txBody>
      </p:sp>
      <p:cxnSp>
        <p:nvCxnSpPr>
          <p:cNvPr id="30" name="Gerader Verbinder 29">
            <a:extLst>
              <a:ext uri="{FF2B5EF4-FFF2-40B4-BE49-F238E27FC236}">
                <a16:creationId xmlns:a16="http://schemas.microsoft.com/office/drawing/2014/main" id="{C33E0BAB-92C8-487C-922B-2967EA55C038}"/>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39C0DE27-6FDB-8CA0-21EA-21A5FD9C96FF}"/>
              </a:ext>
            </a:extLst>
          </p:cNvPr>
          <p:cNvSpPr>
            <a:spLocks noGrp="1"/>
          </p:cNvSpPr>
          <p:nvPr>
            <p:ph type="title"/>
          </p:nvPr>
        </p:nvSpPr>
        <p:spPr/>
        <p:txBody>
          <a:bodyPr/>
          <a:lstStyle/>
          <a:p>
            <a:r>
              <a:rPr lang="de-DE"/>
              <a:t>Mastertitelformat bearbeiten</a:t>
            </a:r>
            <a:endParaRPr lang="en-US"/>
          </a:p>
        </p:txBody>
      </p:sp>
      <p:pic>
        <p:nvPicPr>
          <p:cNvPr id="4" name="Grafik 3">
            <a:extLst>
              <a:ext uri="{FF2B5EF4-FFF2-40B4-BE49-F238E27FC236}">
                <a16:creationId xmlns:a16="http://schemas.microsoft.com/office/drawing/2014/main" id="{AD0737EC-D6CF-29CD-7F55-A322621DFC52}"/>
              </a:ext>
            </a:extLst>
          </p:cNvPr>
          <p:cNvPicPr/>
          <p:nvPr/>
        </p:nvPicPr>
        <p:blipFill>
          <a:blip r:embed="rId3"/>
          <a:stretch/>
        </p:blipFill>
        <p:spPr>
          <a:xfrm>
            <a:off x="10697878" y="6201233"/>
            <a:ext cx="1310040" cy="598320"/>
          </a:xfrm>
          <a:prstGeom prst="rect">
            <a:avLst/>
          </a:prstGeom>
          <a:ln w="0">
            <a:noFill/>
          </a:ln>
        </p:spPr>
      </p:pic>
      <p:pic>
        <p:nvPicPr>
          <p:cNvPr id="5" name="Grafik 4">
            <a:extLst>
              <a:ext uri="{FF2B5EF4-FFF2-40B4-BE49-F238E27FC236}">
                <a16:creationId xmlns:a16="http://schemas.microsoft.com/office/drawing/2014/main" id="{5C3E2336-ADFC-4CF1-D41A-376319F5BD4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250678" y="6201233"/>
            <a:ext cx="1306502" cy="653251"/>
          </a:xfrm>
          <a:prstGeom prst="rect">
            <a:avLst/>
          </a:prstGeom>
        </p:spPr>
      </p:pic>
    </p:spTree>
    <p:extLst>
      <p:ext uri="{BB962C8B-B14F-4D97-AF65-F5344CB8AC3E}">
        <p14:creationId xmlns:p14="http://schemas.microsoft.com/office/powerpoint/2010/main" val="838052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Texte mit je 1 Bi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7199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34532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2" name="Textplatzhalter 18">
            <a:extLst>
              <a:ext uri="{FF2B5EF4-FFF2-40B4-BE49-F238E27FC236}">
                <a16:creationId xmlns:a16="http://schemas.microsoft.com/office/drawing/2014/main" id="{FF9C62C6-AB76-491F-A58B-062EF89911A2}"/>
              </a:ext>
            </a:extLst>
          </p:cNvPr>
          <p:cNvSpPr>
            <a:spLocks noGrp="1"/>
          </p:cNvSpPr>
          <p:nvPr>
            <p:ph type="body" sz="quarter" idx="24"/>
          </p:nvPr>
        </p:nvSpPr>
        <p:spPr>
          <a:xfrm>
            <a:off x="61865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9" name="Bildplatzhalter 28">
            <a:extLst>
              <a:ext uri="{FF2B5EF4-FFF2-40B4-BE49-F238E27FC236}">
                <a16:creationId xmlns:a16="http://schemas.microsoft.com/office/drawing/2014/main" id="{40064942-68BC-4E81-8583-6A4580971342}"/>
              </a:ext>
            </a:extLst>
          </p:cNvPr>
          <p:cNvSpPr>
            <a:spLocks noGrp="1"/>
          </p:cNvSpPr>
          <p:nvPr>
            <p:ph type="pic" sz="quarter" idx="20"/>
          </p:nvPr>
        </p:nvSpPr>
        <p:spPr>
          <a:xfrm>
            <a:off x="8919899" y="4085999"/>
            <a:ext cx="2553300" cy="2232000"/>
          </a:xfrm>
          <a:custGeom>
            <a:avLst/>
            <a:gdLst>
              <a:gd name="connsiteX0" fmla="*/ 0 w 2553300"/>
              <a:gd name="connsiteY0" fmla="*/ 0 h 2232000"/>
              <a:gd name="connsiteX1" fmla="*/ 2553300 w 2553300"/>
              <a:gd name="connsiteY1" fmla="*/ 0 h 2232000"/>
              <a:gd name="connsiteX2" fmla="*/ 2553300 w 2553300"/>
              <a:gd name="connsiteY2" fmla="*/ 1914376 h 2232000"/>
              <a:gd name="connsiteX3" fmla="*/ 2044994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6"/>
                </a:lnTo>
                <a:lnTo>
                  <a:pt x="2044994" y="2232000"/>
                </a:lnTo>
                <a:lnTo>
                  <a:pt x="0" y="2232000"/>
                </a:lnTo>
                <a:close/>
              </a:path>
            </a:pathLst>
          </a:custGeom>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7199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61865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a:t>4</a:t>
            </a:r>
          </a:p>
        </p:txBody>
      </p:sp>
      <p:sp>
        <p:nvSpPr>
          <p:cNvPr id="2" name="Titel 1">
            <a:extLst>
              <a:ext uri="{FF2B5EF4-FFF2-40B4-BE49-F238E27FC236}">
                <a16:creationId xmlns:a16="http://schemas.microsoft.com/office/drawing/2014/main" id="{86214A44-AF01-4C18-A48A-D60FB248BCB1}"/>
              </a:ext>
            </a:extLst>
          </p:cNvPr>
          <p:cNvSpPr>
            <a:spLocks noGrp="1"/>
          </p:cNvSpPr>
          <p:nvPr>
            <p:ph type="title"/>
          </p:nvPr>
        </p:nvSpPr>
        <p:spPr>
          <a:xfrm>
            <a:off x="719400" y="0"/>
            <a:ext cx="9969154" cy="1017917"/>
          </a:xfrm>
        </p:spPr>
        <p:txBody>
          <a:bodyPr/>
          <a:lstStyle/>
          <a:p>
            <a:r>
              <a:rPr lang="de-DE"/>
              <a:t>Mastertitelformat bearbeiten</a:t>
            </a:r>
          </a:p>
        </p:txBody>
      </p:sp>
      <p:sp>
        <p:nvSpPr>
          <p:cNvPr id="3" name="Datumsplatzhalter 2">
            <a:extLst>
              <a:ext uri="{FF2B5EF4-FFF2-40B4-BE49-F238E27FC236}">
                <a16:creationId xmlns:a16="http://schemas.microsoft.com/office/drawing/2014/main" id="{8ADBD298-EEC0-4FCE-AD3E-E0A71133EC00}"/>
              </a:ext>
            </a:extLst>
          </p:cNvPr>
          <p:cNvSpPr>
            <a:spLocks noGrp="1"/>
          </p:cNvSpPr>
          <p:nvPr>
            <p:ph type="dt" sz="half" idx="29"/>
          </p:nvPr>
        </p:nvSpPr>
        <p:spPr/>
        <p:txBody>
          <a:bodyPr/>
          <a:lstStyle/>
          <a:p>
            <a:fld id="{2E372081-FCE0-4CBE-B7A0-3F3158824945}" type="datetime1">
              <a:rPr lang="de-DE" smtClean="0"/>
              <a:t>14.11.2025</a:t>
            </a:fld>
            <a:endParaRPr lang="de-DE"/>
          </a:p>
        </p:txBody>
      </p:sp>
      <p:sp>
        <p:nvSpPr>
          <p:cNvPr id="4" name="Fußzeilenplatzhalter 3">
            <a:extLst>
              <a:ext uri="{FF2B5EF4-FFF2-40B4-BE49-F238E27FC236}">
                <a16:creationId xmlns:a16="http://schemas.microsoft.com/office/drawing/2014/main" id="{2531DBC6-4D2A-496E-902B-EFD874699C5C}"/>
              </a:ext>
            </a:extLst>
          </p:cNvPr>
          <p:cNvSpPr>
            <a:spLocks noGrp="1"/>
          </p:cNvSpPr>
          <p:nvPr>
            <p:ph type="ftr" sz="quarter" idx="30"/>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03EB8BD6-E622-4B45-A236-19BF5A5D1813}"/>
              </a:ext>
            </a:extLst>
          </p:cNvPr>
          <p:cNvSpPr>
            <a:spLocks noGrp="1"/>
          </p:cNvSpPr>
          <p:nvPr>
            <p:ph type="sldNum" sz="quarter" idx="31"/>
          </p:nvPr>
        </p:nvSpPr>
        <p:spPr/>
        <p:txBody>
          <a:bodyPr/>
          <a:lstStyle/>
          <a:p>
            <a:fld id="{6567D7EC-8799-48C5-898A-08E264972062}" type="slidenum">
              <a:rPr lang="de-DE" smtClean="0"/>
              <a:pPr/>
              <a:t>‹Nr.›</a:t>
            </a:fld>
            <a:endParaRPr lang="de-DE"/>
          </a:p>
        </p:txBody>
      </p:sp>
      <p:sp>
        <p:nvSpPr>
          <p:cNvPr id="23" name="Untertitel 2">
            <a:extLst>
              <a:ext uri="{FF2B5EF4-FFF2-40B4-BE49-F238E27FC236}">
                <a16:creationId xmlns:a16="http://schemas.microsoft.com/office/drawing/2014/main" id="{0863C9F9-60AE-4E82-86B7-ECB092C2DC95}"/>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28" name="Gerader Verbinder 27">
            <a:extLst>
              <a:ext uri="{FF2B5EF4-FFF2-40B4-BE49-F238E27FC236}">
                <a16:creationId xmlns:a16="http://schemas.microsoft.com/office/drawing/2014/main" id="{1D178B3D-67C8-474D-B36E-39BB73685217}"/>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419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rei Bilder">
    <p:spTree>
      <p:nvGrpSpPr>
        <p:cNvPr id="1" name=""/>
        <p:cNvGrpSpPr/>
        <p:nvPr/>
      </p:nvGrpSpPr>
      <p:grpSpPr>
        <a:xfrm>
          <a:off x="0" y="0"/>
          <a:ext cx="0" cy="0"/>
          <a:chOff x="0" y="0"/>
          <a:chExt cx="0" cy="0"/>
        </a:xfrm>
      </p:grpSpPr>
      <p:sp>
        <p:nvSpPr>
          <p:cNvPr id="28" name="rechts unten Bild">
            <a:extLst>
              <a:ext uri="{FF2B5EF4-FFF2-40B4-BE49-F238E27FC236}">
                <a16:creationId xmlns:a16="http://schemas.microsoft.com/office/drawing/2014/main" id="{CD5FA5D3-D717-492A-A9A5-AAD003D3C553}"/>
              </a:ext>
            </a:extLst>
          </p:cNvPr>
          <p:cNvSpPr>
            <a:spLocks noGrp="1"/>
          </p:cNvSpPr>
          <p:nvPr>
            <p:ph type="pic" sz="quarter" idx="15"/>
          </p:nvPr>
        </p:nvSpPr>
        <p:spPr>
          <a:xfrm>
            <a:off x="5118903" y="2347394"/>
            <a:ext cx="6354297" cy="3970606"/>
          </a:xfrm>
          <a:custGeom>
            <a:avLst/>
            <a:gdLst>
              <a:gd name="connsiteX0" fmla="*/ 6354297 w 6354297"/>
              <a:gd name="connsiteY0" fmla="*/ 0 h 3970606"/>
              <a:gd name="connsiteX1" fmla="*/ 6354297 w 6354297"/>
              <a:gd name="connsiteY1" fmla="*/ 3652981 h 3970606"/>
              <a:gd name="connsiteX2" fmla="*/ 5845990 w 6354297"/>
              <a:gd name="connsiteY2" fmla="*/ 3970606 h 3970606"/>
              <a:gd name="connsiteX3" fmla="*/ 0 w 6354297"/>
              <a:gd name="connsiteY3" fmla="*/ 3970606 h 3970606"/>
            </a:gdLst>
            <a:ahLst/>
            <a:cxnLst>
              <a:cxn ang="0">
                <a:pos x="connsiteX0" y="connsiteY0"/>
              </a:cxn>
              <a:cxn ang="0">
                <a:pos x="connsiteX1" y="connsiteY1"/>
              </a:cxn>
              <a:cxn ang="0">
                <a:pos x="connsiteX2" y="connsiteY2"/>
              </a:cxn>
              <a:cxn ang="0">
                <a:pos x="connsiteX3" y="connsiteY3"/>
              </a:cxn>
            </a:cxnLst>
            <a:rect l="l" t="t" r="r" b="b"/>
            <a:pathLst>
              <a:path w="6354297" h="3970606">
                <a:moveTo>
                  <a:pt x="6354297" y="0"/>
                </a:moveTo>
                <a:lnTo>
                  <a:pt x="6354297" y="3652981"/>
                </a:lnTo>
                <a:lnTo>
                  <a:pt x="5845990" y="3970606"/>
                </a:lnTo>
                <a:lnTo>
                  <a:pt x="0" y="3970606"/>
                </a:lnTo>
                <a:close/>
              </a:path>
            </a:pathLst>
          </a:custGeom>
          <a:solidFill>
            <a:schemeClr val="accent3"/>
          </a:solidFill>
        </p:spPr>
        <p:txBody>
          <a:bodyPr wrap="square" anchor="ctr">
            <a:noAutofit/>
          </a:bodyPr>
          <a:lstStyle>
            <a:lvl1pPr algn="r">
              <a:defRPr sz="1200"/>
            </a:lvl1pPr>
          </a:lstStyle>
          <a:p>
            <a:r>
              <a:rPr lang="de-DE"/>
              <a:t>Bild durch Klicken auf Symbol hinzufügen</a:t>
            </a:r>
          </a:p>
        </p:txBody>
      </p:sp>
      <p:sp>
        <p:nvSpPr>
          <p:cNvPr id="30" name="rechts oben Bild">
            <a:extLst>
              <a:ext uri="{FF2B5EF4-FFF2-40B4-BE49-F238E27FC236}">
                <a16:creationId xmlns:a16="http://schemas.microsoft.com/office/drawing/2014/main" id="{6DFA7518-1C80-4796-BE44-D8184948C52E}"/>
              </a:ext>
            </a:extLst>
          </p:cNvPr>
          <p:cNvSpPr>
            <a:spLocks noGrp="1"/>
          </p:cNvSpPr>
          <p:nvPr>
            <p:ph type="pic" sz="quarter" idx="16"/>
          </p:nvPr>
        </p:nvSpPr>
        <p:spPr>
          <a:xfrm>
            <a:off x="7355202" y="1674000"/>
            <a:ext cx="4117998" cy="2182262"/>
          </a:xfrm>
          <a:custGeom>
            <a:avLst/>
            <a:gdLst>
              <a:gd name="connsiteX0" fmla="*/ 0 w 4117998"/>
              <a:gd name="connsiteY0" fmla="*/ 0 h 2182262"/>
              <a:gd name="connsiteX1" fmla="*/ 4117998 w 4117998"/>
              <a:gd name="connsiteY1" fmla="*/ 0 h 2182262"/>
              <a:gd name="connsiteX2" fmla="*/ 4117998 w 4117998"/>
              <a:gd name="connsiteY2" fmla="*/ 461141 h 2182262"/>
              <a:gd name="connsiteX3" fmla="*/ 1363628 w 4117998"/>
              <a:gd name="connsiteY3" fmla="*/ 2182262 h 2182262"/>
            </a:gdLst>
            <a:ahLst/>
            <a:cxnLst>
              <a:cxn ang="0">
                <a:pos x="connsiteX0" y="connsiteY0"/>
              </a:cxn>
              <a:cxn ang="0">
                <a:pos x="connsiteX1" y="connsiteY1"/>
              </a:cxn>
              <a:cxn ang="0">
                <a:pos x="connsiteX2" y="connsiteY2"/>
              </a:cxn>
              <a:cxn ang="0">
                <a:pos x="connsiteX3" y="connsiteY3"/>
              </a:cxn>
            </a:cxnLst>
            <a:rect l="l" t="t" r="r" b="b"/>
            <a:pathLst>
              <a:path w="4117998" h="2182262">
                <a:moveTo>
                  <a:pt x="0" y="0"/>
                </a:moveTo>
                <a:lnTo>
                  <a:pt x="4117998" y="0"/>
                </a:lnTo>
                <a:lnTo>
                  <a:pt x="4117998" y="461141"/>
                </a:lnTo>
                <a:lnTo>
                  <a:pt x="1363628" y="2182262"/>
                </a:lnTo>
                <a:close/>
              </a:path>
            </a:pathLst>
          </a:custGeom>
          <a:solidFill>
            <a:schemeClr val="accent3"/>
          </a:solidFill>
        </p:spPr>
        <p:txBody>
          <a:bodyPr wrap="square">
            <a:noAutofit/>
          </a:bodyPr>
          <a:lstStyle>
            <a:lvl1pPr algn="ctr">
              <a:defRPr sz="1200"/>
            </a:lvl1pPr>
          </a:lstStyle>
          <a:p>
            <a:r>
              <a:rPr lang="de-DE"/>
              <a:t>Bild durch Klicken auf Symbol hinzufügen</a:t>
            </a:r>
          </a:p>
        </p:txBody>
      </p:sp>
      <p:sp>
        <p:nvSpPr>
          <p:cNvPr id="32" name="links großes Bild">
            <a:extLst>
              <a:ext uri="{FF2B5EF4-FFF2-40B4-BE49-F238E27FC236}">
                <a16:creationId xmlns:a16="http://schemas.microsoft.com/office/drawing/2014/main" id="{3250A4B0-2BD5-4E55-807B-8FC0F34662A8}"/>
              </a:ext>
            </a:extLst>
          </p:cNvPr>
          <p:cNvSpPr>
            <a:spLocks noGrp="1"/>
          </p:cNvSpPr>
          <p:nvPr>
            <p:ph type="pic" sz="quarter" idx="14"/>
          </p:nvPr>
        </p:nvSpPr>
        <p:spPr>
          <a:xfrm>
            <a:off x="720000" y="1674000"/>
            <a:ext cx="7846181" cy="4644000"/>
          </a:xfrm>
          <a:custGeom>
            <a:avLst/>
            <a:gdLst>
              <a:gd name="connsiteX0" fmla="*/ 0 w 7846181"/>
              <a:gd name="connsiteY0" fmla="*/ 0 h 4644000"/>
              <a:gd name="connsiteX1" fmla="*/ 6422949 w 7846181"/>
              <a:gd name="connsiteY1" fmla="*/ 0 h 4644000"/>
              <a:gd name="connsiteX2" fmla="*/ 7846181 w 7846181"/>
              <a:gd name="connsiteY2" fmla="*/ 2277649 h 4644000"/>
              <a:gd name="connsiteX3" fmla="*/ 4059228 w 7846181"/>
              <a:gd name="connsiteY3" fmla="*/ 4644000 h 4644000"/>
              <a:gd name="connsiteX4" fmla="*/ 0 w 7846181"/>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6181" h="4644000">
                <a:moveTo>
                  <a:pt x="0" y="0"/>
                </a:moveTo>
                <a:lnTo>
                  <a:pt x="6422949" y="0"/>
                </a:lnTo>
                <a:lnTo>
                  <a:pt x="7846181" y="2277649"/>
                </a:lnTo>
                <a:lnTo>
                  <a:pt x="4059228" y="4644000"/>
                </a:lnTo>
                <a:lnTo>
                  <a:pt x="0" y="4644000"/>
                </a:lnTo>
                <a:close/>
              </a:path>
            </a:pathLst>
          </a:custGeom>
          <a:solidFill>
            <a:schemeClr val="accent3"/>
          </a:solidFill>
        </p:spPr>
        <p:txBody>
          <a:bodyPr wrap="square">
            <a:noAutofit/>
          </a:bodyPr>
          <a:lstStyle>
            <a:lvl1pPr>
              <a:defRPr sz="1200"/>
            </a:lvl1pPr>
          </a:lstStyle>
          <a:p>
            <a:r>
              <a:rPr lang="de-DE"/>
              <a:t>Bild durch Klicken auf Symbol hinzufügen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a:xfrm>
            <a:off x="719400" y="0"/>
            <a:ext cx="9969154" cy="1017917"/>
          </a:xfrm>
        </p:spPr>
        <p:txBody>
          <a:bodyPr/>
          <a:lstStyle>
            <a:lvl1pPr>
              <a:lnSpc>
                <a:spcPct val="90000"/>
              </a:lnSpc>
              <a:defRPr/>
            </a:lvl1pPr>
          </a:lstStyle>
          <a:p>
            <a:r>
              <a:rPr lang="de-DE"/>
              <a:t>Mastertitelformat bearbeiten</a:t>
            </a:r>
          </a:p>
        </p:txBody>
      </p:sp>
      <p:sp>
        <p:nvSpPr>
          <p:cNvPr id="3" name="Datumsplatzhalter 2">
            <a:extLst>
              <a:ext uri="{FF2B5EF4-FFF2-40B4-BE49-F238E27FC236}">
                <a16:creationId xmlns:a16="http://schemas.microsoft.com/office/drawing/2014/main" id="{2E826DC0-7673-4091-B8DF-1F0BF64D563B}"/>
              </a:ext>
            </a:extLst>
          </p:cNvPr>
          <p:cNvSpPr>
            <a:spLocks noGrp="1"/>
          </p:cNvSpPr>
          <p:nvPr>
            <p:ph type="dt" sz="half" idx="17"/>
          </p:nvPr>
        </p:nvSpPr>
        <p:spPr/>
        <p:txBody>
          <a:bodyPr/>
          <a:lstStyle/>
          <a:p>
            <a:fld id="{9787268B-CCAC-43B5-8E1A-011B6259E3FF}" type="datetime1">
              <a:rPr lang="de-DE" smtClean="0"/>
              <a:t>14.11.2025</a:t>
            </a:fld>
            <a:endParaRPr lang="de-DE"/>
          </a:p>
        </p:txBody>
      </p:sp>
      <p:sp>
        <p:nvSpPr>
          <p:cNvPr id="4" name="Fußzeilenplatzhalter 3">
            <a:extLst>
              <a:ext uri="{FF2B5EF4-FFF2-40B4-BE49-F238E27FC236}">
                <a16:creationId xmlns:a16="http://schemas.microsoft.com/office/drawing/2014/main" id="{6667E07C-4EF5-43E9-9B7B-40CF109326AE}"/>
              </a:ext>
            </a:extLst>
          </p:cNvPr>
          <p:cNvSpPr>
            <a:spLocks noGrp="1"/>
          </p:cNvSpPr>
          <p:nvPr>
            <p:ph type="ftr" sz="quarter" idx="18"/>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2B583426-CEAE-4105-B68D-3BC46AA14515}"/>
              </a:ext>
            </a:extLst>
          </p:cNvPr>
          <p:cNvSpPr>
            <a:spLocks noGrp="1"/>
          </p:cNvSpPr>
          <p:nvPr>
            <p:ph type="sldNum" sz="quarter" idx="19"/>
          </p:nvPr>
        </p:nvSpPr>
        <p:spPr/>
        <p:txBody>
          <a:bodyPr/>
          <a:lstStyle/>
          <a:p>
            <a:fld id="{6567D7EC-8799-48C5-898A-08E264972062}" type="slidenum">
              <a:rPr lang="de-DE" smtClean="0"/>
              <a:pPr/>
              <a:t>‹Nr.›</a:t>
            </a:fld>
            <a:endParaRPr lang="de-DE"/>
          </a:p>
        </p:txBody>
      </p:sp>
      <p:cxnSp>
        <p:nvCxnSpPr>
          <p:cNvPr id="10" name="Gerader Verbinder 9">
            <a:extLst>
              <a:ext uri="{FF2B5EF4-FFF2-40B4-BE49-F238E27FC236}">
                <a16:creationId xmlns:a16="http://schemas.microsoft.com/office/drawing/2014/main" id="{F1B9E229-2EFA-41C6-8438-B43B0B52060A}"/>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638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großes Bild randlos">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CD9A9D8-D8C6-4003-B9E8-BD62D25DD5A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2000 w 12192000"/>
              <a:gd name="connsiteY3" fmla="*/ 6542543 h 6858000"/>
              <a:gd name="connsiteX4" fmla="*/ 11687162 w 12192000"/>
              <a:gd name="connsiteY4" fmla="*/ 6858000 h 6858000"/>
              <a:gd name="connsiteX5" fmla="*/ 1135092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016924"/>
                </a:lnTo>
                <a:lnTo>
                  <a:pt x="12192000" y="6542543"/>
                </a:lnTo>
                <a:lnTo>
                  <a:pt x="11687162" y="6858000"/>
                </a:lnTo>
                <a:lnTo>
                  <a:pt x="11350923" y="6858000"/>
                </a:lnTo>
                <a:lnTo>
                  <a:pt x="0" y="6858000"/>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Tree>
    <p:extLst>
      <p:ext uri="{BB962C8B-B14F-4D97-AF65-F5344CB8AC3E}">
        <p14:creationId xmlns:p14="http://schemas.microsoft.com/office/powerpoint/2010/main" val="362679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großes Bild randlos mit Infobox">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12192000"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p>
        </p:txBody>
      </p:sp>
      <p:sp>
        <p:nvSpPr>
          <p:cNvPr id="8" name="Textplatzhalter 7">
            <a:extLst>
              <a:ext uri="{FF2B5EF4-FFF2-40B4-BE49-F238E27FC236}">
                <a16:creationId xmlns:a16="http://schemas.microsoft.com/office/drawing/2014/main" id="{AE41C75F-ABCF-4120-9997-79E41E476C3E}"/>
              </a:ext>
            </a:extLst>
          </p:cNvPr>
          <p:cNvSpPr>
            <a:spLocks noGrp="1"/>
          </p:cNvSpPr>
          <p:nvPr>
            <p:ph type="body" sz="quarter" idx="14"/>
          </p:nvPr>
        </p:nvSpPr>
        <p:spPr>
          <a:xfrm>
            <a:off x="7772138" y="3635125"/>
            <a:ext cx="3700462" cy="2682875"/>
          </a:xfrm>
          <a:custGeom>
            <a:avLst/>
            <a:gdLst>
              <a:gd name="connsiteX0" fmla="*/ 0 w 3700462"/>
              <a:gd name="connsiteY0" fmla="*/ 0 h 2682875"/>
              <a:gd name="connsiteX1" fmla="*/ 3700462 w 3700462"/>
              <a:gd name="connsiteY1" fmla="*/ 0 h 2682875"/>
              <a:gd name="connsiteX2" fmla="*/ 3700462 w 3700462"/>
              <a:gd name="connsiteY2" fmla="*/ 2365624 h 2682875"/>
              <a:gd name="connsiteX3" fmla="*/ 3192754 w 3700462"/>
              <a:gd name="connsiteY3" fmla="*/ 2682875 h 2682875"/>
              <a:gd name="connsiteX4" fmla="*/ 0 w 3700462"/>
              <a:gd name="connsiteY4" fmla="*/ 2682875 h 268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462" h="2682875">
                <a:moveTo>
                  <a:pt x="0" y="0"/>
                </a:moveTo>
                <a:lnTo>
                  <a:pt x="3700462" y="0"/>
                </a:lnTo>
                <a:lnTo>
                  <a:pt x="3700462" y="2365624"/>
                </a:lnTo>
                <a:lnTo>
                  <a:pt x="3192754" y="2682875"/>
                </a:lnTo>
                <a:lnTo>
                  <a:pt x="0" y="2682875"/>
                </a:lnTo>
                <a:close/>
              </a:path>
            </a:pathLst>
          </a:custGeom>
          <a:solidFill>
            <a:schemeClr val="tx2">
              <a:alpha val="90000"/>
            </a:schemeClr>
          </a:solidFill>
        </p:spPr>
        <p:txBody>
          <a:bodyPr wrap="square" lIns="144000" tIns="216000" rIns="144000" bIns="216000">
            <a:noAutofit/>
          </a:bodyPr>
          <a:lstStyle>
            <a:lvl1pP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272013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großes Zitat farbige Fläche">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8B88B8D8-3758-4D29-BFC4-10E8CA86532D}"/>
              </a:ext>
            </a:extLst>
          </p:cNvPr>
          <p:cNvSpPr/>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1999 w 12192000"/>
              <a:gd name="connsiteY3" fmla="*/ 6016924 h 6858000"/>
              <a:gd name="connsiteX4" fmla="*/ 12191999 w 12192000"/>
              <a:gd name="connsiteY4" fmla="*/ 6542543 h 6858000"/>
              <a:gd name="connsiteX5" fmla="*/ 11687161 w 12192000"/>
              <a:gd name="connsiteY5" fmla="*/ 6858000 h 6858000"/>
              <a:gd name="connsiteX6" fmla="*/ 1135092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016924"/>
                </a:lnTo>
                <a:lnTo>
                  <a:pt x="12191999" y="6016924"/>
                </a:lnTo>
                <a:lnTo>
                  <a:pt x="12191999" y="6542543"/>
                </a:lnTo>
                <a:lnTo>
                  <a:pt x="11687161" y="6858000"/>
                </a:lnTo>
                <a:lnTo>
                  <a:pt x="11350922"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Textplatzhalter 3">
            <a:extLst>
              <a:ext uri="{FF2B5EF4-FFF2-40B4-BE49-F238E27FC236}">
                <a16:creationId xmlns:a16="http://schemas.microsoft.com/office/drawing/2014/main" id="{C59D7FE2-23D0-4E6B-BBBD-6ED33EF01A11}"/>
              </a:ext>
            </a:extLst>
          </p:cNvPr>
          <p:cNvSpPr>
            <a:spLocks noGrp="1"/>
          </p:cNvSpPr>
          <p:nvPr>
            <p:ph type="body" sz="quarter" idx="10"/>
          </p:nvPr>
        </p:nvSpPr>
        <p:spPr>
          <a:xfrm>
            <a:off x="720000" y="674688"/>
            <a:ext cx="7094537" cy="5508625"/>
          </a:xfrm>
        </p:spPr>
        <p:txBody>
          <a:bodyPr/>
          <a:lstStyle>
            <a:lvl1pPr>
              <a:defRPr sz="4500" cap="all" baseline="0">
                <a:solidFill>
                  <a:schemeClr val="bg1"/>
                </a:solidFill>
              </a:defRPr>
            </a:lvl1pPr>
          </a:lstStyle>
          <a:p>
            <a:pPr lvl="0"/>
            <a:r>
              <a:rPr lang="de-DE"/>
              <a:t>Mastertextformat bearbeiten</a:t>
            </a:r>
          </a:p>
        </p:txBody>
      </p:sp>
    </p:spTree>
    <p:extLst>
      <p:ext uri="{BB962C8B-B14F-4D97-AF65-F5344CB8AC3E}">
        <p14:creationId xmlns:p14="http://schemas.microsoft.com/office/powerpoint/2010/main" val="1439809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69332"/>
          </a:xfrm>
        </p:spPr>
        <p:txBody>
          <a:bodyPr wrap="square">
            <a:spAutoFit/>
          </a:bodyPr>
          <a:lstStyle>
            <a:lvl1pPr marL="0" indent="0" defTabSz="504000">
              <a:defRPr/>
            </a:lvl1pPr>
          </a:lstStyle>
          <a:p>
            <a:r>
              <a:rPr lang="de-DE"/>
              <a:t>Mastertitelformat bearbeiten</a:t>
            </a:r>
          </a:p>
        </p:txBody>
      </p:sp>
      <p:sp>
        <p:nvSpPr>
          <p:cNvPr id="3" name="Inhaltsplatzhalter 2"/>
          <p:cNvSpPr>
            <a:spLocks noGrp="1"/>
          </p:cNvSpPr>
          <p:nvPr>
            <p:ph idx="1"/>
          </p:nvPr>
        </p:nvSpPr>
        <p:spPr>
          <a:xfrm>
            <a:off x="477901" y="1773238"/>
            <a:ext cx="11234611" cy="42481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2"/>
          <p:cNvSpPr>
            <a:spLocks noGrp="1"/>
          </p:cNvSpPr>
          <p:nvPr>
            <p:ph type="sldNum" sz="quarter" idx="4"/>
          </p:nvPr>
        </p:nvSpPr>
        <p:spPr>
          <a:xfrm>
            <a:off x="477900" y="647424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fld id="{A06316EC-39FF-4C97-AA6E-29B761CE3E45}" type="slidenum">
              <a:rPr lang="de-DE" smtClean="0"/>
              <a:pPr>
                <a:spcBef>
                  <a:spcPct val="50000"/>
                </a:spcBef>
                <a:spcAft>
                  <a:spcPct val="0"/>
                </a:spcAft>
                <a:buFontTx/>
                <a:buNone/>
              </a:pPr>
              <a:t>‹Nr.›</a:t>
            </a:fld>
            <a:endParaRPr lang="de-DE"/>
          </a:p>
        </p:txBody>
      </p:sp>
      <p:sp>
        <p:nvSpPr>
          <p:cNvPr id="9" name="Rechteck 8" descr="valid_FHG_layout_1"/>
          <p:cNvSpPr/>
          <p:nvPr/>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
        <p:nvSpPr>
          <p:cNvPr id="8" name="Fußzeilenplatzhalter 1"/>
          <p:cNvSpPr>
            <a:spLocks noGrp="1"/>
          </p:cNvSpPr>
          <p:nvPr>
            <p:ph type="ftr" sz="quarter" idx="3"/>
          </p:nvPr>
        </p:nvSpPr>
        <p:spPr>
          <a:xfrm>
            <a:off x="2278134" y="6302363"/>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KI-Produktionsnetzwerk Augsburg</a:t>
            </a:r>
          </a:p>
        </p:txBody>
      </p:sp>
    </p:spTree>
    <p:extLst>
      <p:ext uri="{BB962C8B-B14F-4D97-AF65-F5344CB8AC3E}">
        <p14:creationId xmlns:p14="http://schemas.microsoft.com/office/powerpoint/2010/main" val="300110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renn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DF0F929-E27A-E4A2-17D1-A43ABAFEF7A2}"/>
              </a:ext>
            </a:extLst>
          </p:cNvPr>
          <p:cNvSpPr/>
          <p:nvPr/>
        </p:nvSpPr>
        <p:spPr>
          <a:xfrm>
            <a:off x="0" y="6384471"/>
            <a:ext cx="2637064" cy="473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862CA9F-A330-D174-EB30-8EA820E88F48}"/>
              </a:ext>
            </a:extLst>
          </p:cNvPr>
          <p:cNvSpPr/>
          <p:nvPr/>
        </p:nvSpPr>
        <p:spPr>
          <a:xfrm>
            <a:off x="8660524" y="0"/>
            <a:ext cx="3531476" cy="1140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7">
            <a:extLst>
              <a:ext uri="{FF2B5EF4-FFF2-40B4-BE49-F238E27FC236}">
                <a16:creationId xmlns:a16="http://schemas.microsoft.com/office/drawing/2014/main" id="{F7038655-7059-4575-A4F1-5B3CA3E246BB}"/>
              </a:ext>
            </a:extLst>
          </p:cNvPr>
          <p:cNvSpPr>
            <a:spLocks noGrp="1"/>
          </p:cNvSpPr>
          <p:nvPr>
            <p:ph type="body" sz="quarter" idx="14"/>
          </p:nvPr>
        </p:nvSpPr>
        <p:spPr>
          <a:xfrm>
            <a:off x="8660524" y="1854748"/>
            <a:ext cx="3531476" cy="3090041"/>
          </a:xfrm>
          <a:custGeom>
            <a:avLst/>
            <a:gdLst>
              <a:gd name="connsiteX0" fmla="*/ 0 w 3531476"/>
              <a:gd name="connsiteY0" fmla="*/ 0 h 3090041"/>
              <a:gd name="connsiteX1" fmla="*/ 3531476 w 3531476"/>
              <a:gd name="connsiteY1" fmla="*/ 0 h 3090041"/>
              <a:gd name="connsiteX2" fmla="*/ 3531476 w 3531476"/>
              <a:gd name="connsiteY2" fmla="*/ 2779106 h 3090041"/>
              <a:gd name="connsiteX3" fmla="*/ 3033876 w 3531476"/>
              <a:gd name="connsiteY3" fmla="*/ 3090041 h 3090041"/>
              <a:gd name="connsiteX4" fmla="*/ 0 w 3531476"/>
              <a:gd name="connsiteY4" fmla="*/ 3090041 h 3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476" h="3090041">
                <a:moveTo>
                  <a:pt x="0" y="0"/>
                </a:moveTo>
                <a:lnTo>
                  <a:pt x="3531476" y="0"/>
                </a:lnTo>
                <a:lnTo>
                  <a:pt x="3531476" y="2779106"/>
                </a:lnTo>
                <a:lnTo>
                  <a:pt x="3033876" y="3090041"/>
                </a:lnTo>
                <a:lnTo>
                  <a:pt x="0" y="3090041"/>
                </a:lnTo>
                <a:close/>
              </a:path>
            </a:pathLst>
          </a:custGeom>
          <a:gradFill>
            <a:gsLst>
              <a:gs pos="0">
                <a:schemeClr val="accent1">
                  <a:lumMod val="5000"/>
                  <a:lumOff val="95000"/>
                </a:schemeClr>
              </a:gs>
              <a:gs pos="44000">
                <a:srgbClr val="009D82"/>
              </a:gs>
              <a:gs pos="100000">
                <a:schemeClr val="tx2"/>
              </a:gs>
            </a:gsLst>
            <a:lin ang="11400000" scaled="0"/>
          </a:gradFill>
        </p:spPr>
        <p:txBody>
          <a:bodyPr wrap="square" lIns="360000" tIns="360000" rIns="144000" bIns="360000">
            <a:noAutofit/>
          </a:bodyPr>
          <a:lstStyle>
            <a:lvl1pPr>
              <a:defRPr sz="2500" cap="all" baseline="0">
                <a:solidFill>
                  <a:schemeClr val="bg1"/>
                </a:solidFill>
              </a:defRPr>
            </a:lvl1pPr>
            <a:lvl2pPr marL="0" indent="0">
              <a:buNone/>
              <a:defRPr sz="1600">
                <a:solidFill>
                  <a:schemeClr val="bg1"/>
                </a:solidFill>
              </a:defRPr>
            </a:lvl2pPr>
          </a:lstStyle>
          <a:p>
            <a:pPr lvl="0"/>
            <a:r>
              <a:rPr lang="de-DE"/>
              <a:t>Mastertextformat bearbeiten</a:t>
            </a:r>
          </a:p>
        </p:txBody>
      </p:sp>
      <p:sp>
        <p:nvSpPr>
          <p:cNvPr id="3" name="Textplatzhalter 2">
            <a:extLst>
              <a:ext uri="{FF2B5EF4-FFF2-40B4-BE49-F238E27FC236}">
                <a16:creationId xmlns:a16="http://schemas.microsoft.com/office/drawing/2014/main" id="{ED68F79D-CB6A-4403-9205-FF4BE5DB4D98}"/>
              </a:ext>
            </a:extLst>
          </p:cNvPr>
          <p:cNvSpPr>
            <a:spLocks noGrp="1"/>
          </p:cNvSpPr>
          <p:nvPr>
            <p:ph type="body" sz="quarter" idx="17" hasCustomPrompt="1"/>
          </p:nvPr>
        </p:nvSpPr>
        <p:spPr>
          <a:xfrm>
            <a:off x="5129048" y="1854748"/>
            <a:ext cx="3531476" cy="3090041"/>
          </a:xfrm>
          <a:solidFill>
            <a:schemeClr val="tx2">
              <a:alpha val="50000"/>
            </a:schemeClr>
          </a:solidFill>
        </p:spPr>
        <p:txBody>
          <a:bodyPr lIns="0" tIns="0" rIns="0" bIns="432000" anchor="b"/>
          <a:lstStyle>
            <a:lvl1pPr marL="0" algn="ctr">
              <a:defRPr sz="18500">
                <a:solidFill>
                  <a:schemeClr val="bg1"/>
                </a:solidFill>
              </a:defRPr>
            </a:lvl1pPr>
          </a:lstStyle>
          <a:p>
            <a:pPr lvl="0"/>
            <a:r>
              <a:rPr lang="de-DE"/>
              <a:t>01</a:t>
            </a:r>
          </a:p>
        </p:txBody>
      </p:sp>
      <p:grpSp>
        <p:nvGrpSpPr>
          <p:cNvPr id="2" name="Gruppieren 1">
            <a:extLst>
              <a:ext uri="{FF2B5EF4-FFF2-40B4-BE49-F238E27FC236}">
                <a16:creationId xmlns:a16="http://schemas.microsoft.com/office/drawing/2014/main" id="{CD27F094-C9FA-B112-0F47-BE6650A5EA0C}"/>
              </a:ext>
            </a:extLst>
          </p:cNvPr>
          <p:cNvGrpSpPr>
            <a:grpSpLocks noChangeAspect="1"/>
          </p:cNvGrpSpPr>
          <p:nvPr/>
        </p:nvGrpSpPr>
        <p:grpSpPr>
          <a:xfrm>
            <a:off x="4019428" y="1854747"/>
            <a:ext cx="920507" cy="900000"/>
            <a:chOff x="3936010" y="1776152"/>
            <a:chExt cx="1027701" cy="1004807"/>
          </a:xfrm>
        </p:grpSpPr>
        <p:pic>
          <p:nvPicPr>
            <p:cNvPr id="12" name="Grafik 11" descr="Offene Hand mit Pflanze Silhouette">
              <a:extLst>
                <a:ext uri="{FF2B5EF4-FFF2-40B4-BE49-F238E27FC236}">
                  <a16:creationId xmlns:a16="http://schemas.microsoft.com/office/drawing/2014/main" id="{012E9609-3F12-1D46-672E-A299B91A83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9446" y="1924423"/>
              <a:ext cx="708263" cy="708263"/>
            </a:xfrm>
            <a:prstGeom prst="rect">
              <a:avLst/>
            </a:prstGeom>
          </p:spPr>
        </p:pic>
        <p:sp>
          <p:nvSpPr>
            <p:cNvPr id="14" name="Ellipse 13">
              <a:extLst>
                <a:ext uri="{FF2B5EF4-FFF2-40B4-BE49-F238E27FC236}">
                  <a16:creationId xmlns:a16="http://schemas.microsoft.com/office/drawing/2014/main" id="{A9810161-AD1F-748E-8F09-0A9556F7167C}"/>
                </a:ext>
              </a:extLst>
            </p:cNvPr>
            <p:cNvSpPr/>
            <p:nvPr/>
          </p:nvSpPr>
          <p:spPr>
            <a:xfrm>
              <a:off x="3936010" y="1776152"/>
              <a:ext cx="1027701" cy="100480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79355835-724A-AED7-404A-E890BC01A2CD}"/>
              </a:ext>
            </a:extLst>
          </p:cNvPr>
          <p:cNvGrpSpPr>
            <a:grpSpLocks noChangeAspect="1"/>
          </p:cNvGrpSpPr>
          <p:nvPr/>
        </p:nvGrpSpPr>
        <p:grpSpPr>
          <a:xfrm>
            <a:off x="4019428" y="2949768"/>
            <a:ext cx="920507" cy="900000"/>
            <a:chOff x="3952753" y="2923340"/>
            <a:chExt cx="1027701" cy="1004807"/>
          </a:xfrm>
        </p:grpSpPr>
        <p:pic>
          <p:nvPicPr>
            <p:cNvPr id="11" name="Grafik 10" descr="Handschlag Silhouette">
              <a:extLst>
                <a:ext uri="{FF2B5EF4-FFF2-40B4-BE49-F238E27FC236}">
                  <a16:creationId xmlns:a16="http://schemas.microsoft.com/office/drawing/2014/main" id="{EA94C955-5781-EBBC-5456-D122DB85CD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0932" y="3060072"/>
              <a:ext cx="731342" cy="731342"/>
            </a:xfrm>
            <a:prstGeom prst="rect">
              <a:avLst/>
            </a:prstGeom>
          </p:spPr>
        </p:pic>
        <p:sp>
          <p:nvSpPr>
            <p:cNvPr id="15" name="Ellipse 14">
              <a:extLst>
                <a:ext uri="{FF2B5EF4-FFF2-40B4-BE49-F238E27FC236}">
                  <a16:creationId xmlns:a16="http://schemas.microsoft.com/office/drawing/2014/main" id="{77E43955-F8FA-1E24-0CAB-0A244274A513}"/>
                </a:ext>
              </a:extLst>
            </p:cNvPr>
            <p:cNvSpPr/>
            <p:nvPr/>
          </p:nvSpPr>
          <p:spPr>
            <a:xfrm>
              <a:off x="3952753" y="2923340"/>
              <a:ext cx="1027701" cy="100480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 name="Gruppieren 6">
            <a:extLst>
              <a:ext uri="{FF2B5EF4-FFF2-40B4-BE49-F238E27FC236}">
                <a16:creationId xmlns:a16="http://schemas.microsoft.com/office/drawing/2014/main" id="{52730E34-0BD2-FF0E-401C-CA9B632336BB}"/>
              </a:ext>
            </a:extLst>
          </p:cNvPr>
          <p:cNvGrpSpPr>
            <a:grpSpLocks noChangeAspect="1"/>
          </p:cNvGrpSpPr>
          <p:nvPr/>
        </p:nvGrpSpPr>
        <p:grpSpPr>
          <a:xfrm>
            <a:off x="4019428" y="4044788"/>
            <a:ext cx="920507" cy="900000"/>
            <a:chOff x="3952753" y="4034568"/>
            <a:chExt cx="1027701" cy="1004807"/>
          </a:xfrm>
        </p:grpSpPr>
        <p:pic>
          <p:nvPicPr>
            <p:cNvPr id="13" name="Grafik 12" descr="Münzen Silhouette">
              <a:extLst>
                <a:ext uri="{FF2B5EF4-FFF2-40B4-BE49-F238E27FC236}">
                  <a16:creationId xmlns:a16="http://schemas.microsoft.com/office/drawing/2014/main" id="{5D449B43-8233-DFC9-7CE3-37454CF19A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9835" y="4166399"/>
              <a:ext cx="741143" cy="741143"/>
            </a:xfrm>
            <a:prstGeom prst="rect">
              <a:avLst/>
            </a:prstGeom>
          </p:spPr>
        </p:pic>
        <p:sp>
          <p:nvSpPr>
            <p:cNvPr id="16" name="Ellipse 15">
              <a:extLst>
                <a:ext uri="{FF2B5EF4-FFF2-40B4-BE49-F238E27FC236}">
                  <a16:creationId xmlns:a16="http://schemas.microsoft.com/office/drawing/2014/main" id="{D2CA2BF9-ED85-B280-8FA0-249F64950161}"/>
                </a:ext>
              </a:extLst>
            </p:cNvPr>
            <p:cNvSpPr/>
            <p:nvPr/>
          </p:nvSpPr>
          <p:spPr>
            <a:xfrm>
              <a:off x="3952753" y="4034568"/>
              <a:ext cx="1027701" cy="100480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9" name="Grafik 1">
            <a:extLst>
              <a:ext uri="{FF2B5EF4-FFF2-40B4-BE49-F238E27FC236}">
                <a16:creationId xmlns:a16="http://schemas.microsoft.com/office/drawing/2014/main" id="{5421CD9B-9B61-CD06-B879-310D7E2FA444}"/>
              </a:ext>
            </a:extLst>
          </p:cNvPr>
          <p:cNvPicPr/>
          <p:nvPr/>
        </p:nvPicPr>
        <p:blipFill>
          <a:blip r:embed="rId8"/>
          <a:stretch/>
        </p:blipFill>
        <p:spPr>
          <a:xfrm>
            <a:off x="10760728" y="6191392"/>
            <a:ext cx="1309680" cy="597240"/>
          </a:xfrm>
          <a:prstGeom prst="rect">
            <a:avLst/>
          </a:prstGeom>
          <a:ln w="0">
            <a:noFill/>
          </a:ln>
        </p:spPr>
      </p:pic>
      <p:pic>
        <p:nvPicPr>
          <p:cNvPr id="20" name="Grafik 19">
            <a:extLst>
              <a:ext uri="{FF2B5EF4-FFF2-40B4-BE49-F238E27FC236}">
                <a16:creationId xmlns:a16="http://schemas.microsoft.com/office/drawing/2014/main" id="{B2FAD096-36A5-758D-C589-2DA019A1E964}"/>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297773" y="6181456"/>
            <a:ext cx="1326373" cy="663187"/>
          </a:xfrm>
          <a:prstGeom prst="rect">
            <a:avLst/>
          </a:prstGeom>
        </p:spPr>
      </p:pic>
    </p:spTree>
    <p:extLst>
      <p:ext uri="{BB962C8B-B14F-4D97-AF65-F5344CB8AC3E}">
        <p14:creationId xmlns:p14="http://schemas.microsoft.com/office/powerpoint/2010/main" val="104630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a:xfrm>
            <a:off x="719400" y="0"/>
            <a:ext cx="9969154" cy="1017917"/>
          </a:xfrm>
        </p:spPr>
        <p:txBody>
          <a:bodyPr/>
          <a:lstStyle>
            <a:lvl1pPr>
              <a:lnSpc>
                <a:spcPct val="90000"/>
              </a:lnSpc>
              <a:defRPr/>
            </a:lvl1pPr>
          </a:lstStyle>
          <a:p>
            <a:r>
              <a:rPr lang="de-DE"/>
              <a:t>Mastertitelformat bearbeiten</a:t>
            </a:r>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KI-Produktionsnetzwerk Augsburg</a:t>
            </a:r>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9969154" cy="1018800"/>
          </a:xfrm>
        </p:spPr>
        <p:txBody>
          <a:bodyPr/>
          <a:lstStyle/>
          <a:p>
            <a:r>
              <a:rPr lang="de-DE"/>
              <a:t>Mastertitelformat bearbeiten</a:t>
            </a:r>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121B25B6-EA2C-412E-A643-20DC8008DAE3}"/>
              </a:ext>
            </a:extLst>
          </p:cNvPr>
          <p:cNvSpPr>
            <a:spLocks noGrp="1"/>
          </p:cNvSpPr>
          <p:nvPr>
            <p:ph sz="half" idx="2"/>
          </p:nvPr>
        </p:nvSpPr>
        <p:spPr>
          <a:xfrm>
            <a:off x="6277800" y="1674000"/>
            <a:ext cx="51948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5" name="Datumsplatzhalter 4">
            <a:extLst>
              <a:ext uri="{FF2B5EF4-FFF2-40B4-BE49-F238E27FC236}">
                <a16:creationId xmlns:a16="http://schemas.microsoft.com/office/drawing/2014/main" id="{E030A947-F9C9-4338-985F-6640D3DACA90}"/>
              </a:ext>
            </a:extLst>
          </p:cNvPr>
          <p:cNvSpPr>
            <a:spLocks noGrp="1"/>
          </p:cNvSpPr>
          <p:nvPr>
            <p:ph type="dt" sz="half" idx="14"/>
          </p:nvPr>
        </p:nvSpPr>
        <p:spPr/>
        <p:txBody>
          <a:bodyPr/>
          <a:lstStyle/>
          <a:p>
            <a:fld id="{3E1EB41E-4E06-4B98-BE46-6C2FA6D9B30F}" type="datetime1">
              <a:rPr lang="de-DE" smtClean="0"/>
              <a:t>14.11.2025</a:t>
            </a:fld>
            <a:endParaRPr lang="de-DE"/>
          </a:p>
        </p:txBody>
      </p:sp>
      <p:sp>
        <p:nvSpPr>
          <p:cNvPr id="6" name="Fußzeilenplatzhalter 5">
            <a:extLst>
              <a:ext uri="{FF2B5EF4-FFF2-40B4-BE49-F238E27FC236}">
                <a16:creationId xmlns:a16="http://schemas.microsoft.com/office/drawing/2014/main" id="{39328F92-46E9-44F4-AACE-AC3B5106AD4A}"/>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3F388D70-D393-490E-823B-019BFCD2A8AB}"/>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9" name="Gerader Verbinder 8">
            <a:extLst>
              <a:ext uri="{FF2B5EF4-FFF2-40B4-BE49-F238E27FC236}">
                <a16:creationId xmlns:a16="http://schemas.microsoft.com/office/drawing/2014/main" id="{BEF240D4-D025-4F47-AD9B-871B6AE1E33B}"/>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8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3344400" cy="4644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C1F0A7B3-7902-4E64-A96A-2B8FD953AE80}"/>
              </a:ext>
            </a:extLst>
          </p:cNvPr>
          <p:cNvSpPr>
            <a:spLocks noGrp="1"/>
          </p:cNvSpPr>
          <p:nvPr>
            <p:ph idx="17"/>
          </p:nvPr>
        </p:nvSpPr>
        <p:spPr>
          <a:xfrm>
            <a:off x="4424399" y="1674000"/>
            <a:ext cx="3344400" cy="4644000"/>
          </a:xfrm>
        </p:spPr>
        <p:txBody>
          <a:bodyPr/>
          <a:lstStyle>
            <a:lvl5pPr>
              <a:spcBef>
                <a:spcPts val="2400"/>
              </a:spcBef>
              <a:defRPr/>
            </a:lvl5pPr>
          </a:lstStyle>
          <a:p>
            <a:pPr lvl="0"/>
            <a:r>
              <a:rPr lang="de-DE"/>
              <a:t>Mastertextformat bearbeiten</a:t>
            </a:r>
          </a:p>
        </p:txBody>
      </p:sp>
      <p:sp>
        <p:nvSpPr>
          <p:cNvPr id="15" name="Inhaltsplatzhalter 2">
            <a:extLst>
              <a:ext uri="{FF2B5EF4-FFF2-40B4-BE49-F238E27FC236}">
                <a16:creationId xmlns:a16="http://schemas.microsoft.com/office/drawing/2014/main" id="{EB645276-BF98-443B-8257-0168D878217E}"/>
              </a:ext>
            </a:extLst>
          </p:cNvPr>
          <p:cNvSpPr>
            <a:spLocks noGrp="1"/>
          </p:cNvSpPr>
          <p:nvPr>
            <p:ph idx="18"/>
          </p:nvPr>
        </p:nvSpPr>
        <p:spPr>
          <a:xfrm>
            <a:off x="8128799" y="1674000"/>
            <a:ext cx="3344400" cy="4644000"/>
          </a:xfrm>
        </p:spPr>
        <p:txBody>
          <a:bodyPr/>
          <a:lstStyle>
            <a:lvl5pPr>
              <a:spcBef>
                <a:spcPts val="2400"/>
              </a:spcBef>
              <a:defRPr/>
            </a:lvl5pPr>
          </a:lstStyle>
          <a:p>
            <a:pPr lvl="0"/>
            <a:r>
              <a:rPr lang="de-DE"/>
              <a:t>Mastertextformat bearbeiten</a:t>
            </a:r>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a:xfrm>
            <a:off x="719400" y="0"/>
            <a:ext cx="9969154" cy="1017917"/>
          </a:xfrm>
        </p:spPr>
        <p:txBody>
          <a:bodyPr/>
          <a:lstStyle>
            <a:lvl1pPr>
              <a:lnSpc>
                <a:spcPct val="90000"/>
              </a:lnSpc>
              <a:defRPr/>
            </a:lvl1pPr>
          </a:lstStyle>
          <a:p>
            <a:r>
              <a:rPr lang="de-DE"/>
              <a:t>Mastertitelformat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fld id="{DA299F80-20A3-492F-A55D-610D2DB6DE68}" type="datetime1">
              <a:rPr lang="de-DE" smtClean="0"/>
              <a:t>14.11.2025</a:t>
            </a:fld>
            <a:endParaRPr lang="de-DE"/>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KI-Produktionsnetzwerk Augsburg</a:t>
            </a:r>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11" name="Gerader Verbinder 10">
            <a:extLst>
              <a:ext uri="{FF2B5EF4-FFF2-40B4-BE49-F238E27FC236}">
                <a16:creationId xmlns:a16="http://schemas.microsoft.com/office/drawing/2014/main" id="{5FA93747-F558-41F7-A8CE-1CAD320F6A0D}"/>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14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Inhalte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9969154" cy="1018800"/>
          </a:xfrm>
        </p:spPr>
        <p:txBody>
          <a:bodyPr/>
          <a:lstStyle/>
          <a:p>
            <a:r>
              <a:rPr lang="de-DE"/>
              <a:t>Mastertitelformat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27" name="Inhaltsplatzhalter 3">
            <a:extLst>
              <a:ext uri="{FF2B5EF4-FFF2-40B4-BE49-F238E27FC236}">
                <a16:creationId xmlns:a16="http://schemas.microsoft.com/office/drawing/2014/main" id="{3098D400-4FAC-4905-8C59-0E75C77468DB}"/>
              </a:ext>
            </a:extLst>
          </p:cNvPr>
          <p:cNvSpPr>
            <a:spLocks noGrp="1"/>
          </p:cNvSpPr>
          <p:nvPr>
            <p:ph sz="half" idx="17"/>
          </p:nvPr>
        </p:nvSpPr>
        <p:spPr>
          <a:xfrm>
            <a:off x="34530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8" name="Inhaltsplatzhalter 3">
            <a:extLst>
              <a:ext uri="{FF2B5EF4-FFF2-40B4-BE49-F238E27FC236}">
                <a16:creationId xmlns:a16="http://schemas.microsoft.com/office/drawing/2014/main" id="{B27D7517-1F80-4410-A024-467AAECFD141}"/>
              </a:ext>
            </a:extLst>
          </p:cNvPr>
          <p:cNvSpPr>
            <a:spLocks noGrp="1"/>
          </p:cNvSpPr>
          <p:nvPr>
            <p:ph sz="half" idx="18"/>
          </p:nvPr>
        </p:nvSpPr>
        <p:spPr>
          <a:xfrm>
            <a:off x="61866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9" name="Inhaltsplatzhalter 3">
            <a:extLst>
              <a:ext uri="{FF2B5EF4-FFF2-40B4-BE49-F238E27FC236}">
                <a16:creationId xmlns:a16="http://schemas.microsoft.com/office/drawing/2014/main" id="{BBA34017-76D9-4ACE-A80A-C4B588141ECE}"/>
              </a:ext>
            </a:extLst>
          </p:cNvPr>
          <p:cNvSpPr>
            <a:spLocks noGrp="1"/>
          </p:cNvSpPr>
          <p:nvPr>
            <p:ph sz="half" idx="19"/>
          </p:nvPr>
        </p:nvSpPr>
        <p:spPr>
          <a:xfrm>
            <a:off x="89202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fld id="{95F2FE08-7FF5-422B-BC43-80C8BD838827}" type="datetime1">
              <a:rPr lang="de-DE" smtClean="0"/>
              <a:t>14.11.2025</a:t>
            </a:fld>
            <a:endParaRPr lang="de-DE"/>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KI-Produktionsnetzwerk Augsburg</a:t>
            </a:r>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a:p>
        </p:txBody>
      </p:sp>
      <p:cxnSp>
        <p:nvCxnSpPr>
          <p:cNvPr id="11" name="Gerader Verbinder 10">
            <a:extLst>
              <a:ext uri="{FF2B5EF4-FFF2-40B4-BE49-F238E27FC236}">
                <a16:creationId xmlns:a16="http://schemas.microsoft.com/office/drawing/2014/main" id="{E1255E67-0CE1-4D27-BC06-DE752AE0041E}"/>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23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9969154" cy="1018800"/>
          </a:xfrm>
        </p:spPr>
        <p:txBody>
          <a:bodyPr/>
          <a:lstStyle/>
          <a:p>
            <a:r>
              <a:rPr lang="de-DE"/>
              <a:t>Mastertitelformat bearbeiten</a:t>
            </a:r>
          </a:p>
        </p:txBody>
      </p:sp>
      <p:sp>
        <p:nvSpPr>
          <p:cNvPr id="3" name="Textplatzhalter 2">
            <a:extLst>
              <a:ext uri="{FF2B5EF4-FFF2-40B4-BE49-F238E27FC236}">
                <a16:creationId xmlns:a16="http://schemas.microsoft.com/office/drawing/2014/main" id="{20E3030E-913B-4F84-A866-3D40507550D2}"/>
              </a:ext>
            </a:extLst>
          </p:cNvPr>
          <p:cNvSpPr>
            <a:spLocks noGrp="1"/>
          </p:cNvSpPr>
          <p:nvPr>
            <p:ph type="body" idx="1"/>
          </p:nvPr>
        </p:nvSpPr>
        <p:spPr>
          <a:xfrm>
            <a:off x="719401" y="1674000"/>
            <a:ext cx="5196001"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01D75CB9-FB12-4938-AECC-FDD65377DBD7}"/>
              </a:ext>
            </a:extLst>
          </p:cNvPr>
          <p:cNvSpPr>
            <a:spLocks noGrp="1"/>
          </p:cNvSpPr>
          <p:nvPr>
            <p:ph type="body" sz="quarter" idx="3"/>
          </p:nvPr>
        </p:nvSpPr>
        <p:spPr>
          <a:xfrm>
            <a:off x="6277800" y="1674000"/>
            <a:ext cx="5194800"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Datumsplatzhalter 6">
            <a:extLst>
              <a:ext uri="{FF2B5EF4-FFF2-40B4-BE49-F238E27FC236}">
                <a16:creationId xmlns:a16="http://schemas.microsoft.com/office/drawing/2014/main" id="{7E19CF50-D445-433B-8DB3-6D9D2A48B3B6}"/>
              </a:ext>
            </a:extLst>
          </p:cNvPr>
          <p:cNvSpPr>
            <a:spLocks noGrp="1"/>
          </p:cNvSpPr>
          <p:nvPr>
            <p:ph type="dt" sz="half" idx="14"/>
          </p:nvPr>
        </p:nvSpPr>
        <p:spPr/>
        <p:txBody>
          <a:bodyPr/>
          <a:lstStyle/>
          <a:p>
            <a:fld id="{B8A60D1C-917D-44F0-A2A4-CB4D17CC95CD}" type="datetime1">
              <a:rPr lang="de-DE" smtClean="0"/>
              <a:t>14.11.2025</a:t>
            </a:fld>
            <a:endParaRPr lang="de-DE"/>
          </a:p>
        </p:txBody>
      </p:sp>
      <p:sp>
        <p:nvSpPr>
          <p:cNvPr id="8" name="Fußzeilenplatzhalter 7">
            <a:extLst>
              <a:ext uri="{FF2B5EF4-FFF2-40B4-BE49-F238E27FC236}">
                <a16:creationId xmlns:a16="http://schemas.microsoft.com/office/drawing/2014/main" id="{27298EEE-A916-45ED-8E8C-5A99A2CDD195}"/>
              </a:ext>
            </a:extLst>
          </p:cNvPr>
          <p:cNvSpPr>
            <a:spLocks noGrp="1"/>
          </p:cNvSpPr>
          <p:nvPr>
            <p:ph type="ftr" sz="quarter" idx="15"/>
          </p:nvPr>
        </p:nvSpPr>
        <p:spPr/>
        <p:txBody>
          <a:bodyPr/>
          <a:lstStyle/>
          <a:p>
            <a:r>
              <a:rPr lang="de-DE"/>
              <a:t>KI-Produktionsnetzwerk Augsburg</a:t>
            </a:r>
          </a:p>
        </p:txBody>
      </p:sp>
      <p:sp>
        <p:nvSpPr>
          <p:cNvPr id="9" name="Foliennummernplatzhalter 8">
            <a:extLst>
              <a:ext uri="{FF2B5EF4-FFF2-40B4-BE49-F238E27FC236}">
                <a16:creationId xmlns:a16="http://schemas.microsoft.com/office/drawing/2014/main" id="{A2A635F8-28ED-4745-BBF2-D3265A40AFA4}"/>
              </a:ext>
            </a:extLst>
          </p:cNvPr>
          <p:cNvSpPr>
            <a:spLocks noGrp="1"/>
          </p:cNvSpPr>
          <p:nvPr>
            <p:ph type="sldNum" sz="quarter" idx="16"/>
          </p:nvPr>
        </p:nvSpPr>
        <p:spPr/>
        <p:txBody>
          <a:bodyPr/>
          <a:lstStyle/>
          <a:p>
            <a:fld id="{6567D7EC-8799-48C5-898A-08E264972062}" type="slidenum">
              <a:rPr lang="de-DE" smtClean="0"/>
              <a:pPr/>
              <a:t>‹Nr.›</a:t>
            </a:fld>
            <a:endParaRPr lang="de-DE"/>
          </a:p>
        </p:txBody>
      </p:sp>
      <p:cxnSp>
        <p:nvCxnSpPr>
          <p:cNvPr id="11" name="Gerader Verbinder 10">
            <a:extLst>
              <a:ext uri="{FF2B5EF4-FFF2-40B4-BE49-F238E27FC236}">
                <a16:creationId xmlns:a16="http://schemas.microsoft.com/office/drawing/2014/main" id="{2FEE80AB-FF50-477F-94E4-815F7D8EF286}"/>
              </a:ext>
            </a:extLst>
          </p:cNvPr>
          <p:cNvCxnSpPr>
            <a:cxnSpLocks/>
          </p:cNvCxnSpPr>
          <p:nvPr/>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000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DAD2A1A-5AA1-A6EA-C572-595BD6EC148D}"/>
              </a:ext>
            </a:extLst>
          </p:cNvPr>
          <p:cNvPicPr>
            <a:picLocks noChangeAspect="1"/>
          </p:cNvPicPr>
          <p:nvPr/>
        </p:nvPicPr>
        <p:blipFill>
          <a:blip r:embed="rId37"/>
          <a:srcRect/>
          <a:stretch/>
        </p:blipFill>
        <p:spPr>
          <a:xfrm flipH="1">
            <a:off x="-2" y="5925312"/>
            <a:ext cx="1133857" cy="932688"/>
          </a:xfrm>
          <a:prstGeom prst="triangle">
            <a:avLst>
              <a:gd name="adj" fmla="val 100000"/>
            </a:avLst>
          </a:prstGeom>
        </p:spPr>
      </p:pic>
      <p:sp>
        <p:nvSpPr>
          <p:cNvPr id="13" name="Rechteck 10">
            <a:extLst>
              <a:ext uri="{FF2B5EF4-FFF2-40B4-BE49-F238E27FC236}">
                <a16:creationId xmlns:a16="http://schemas.microsoft.com/office/drawing/2014/main" id="{BA20A9DE-383B-1679-EC25-00222A2E4D72}"/>
              </a:ext>
            </a:extLst>
          </p:cNvPr>
          <p:cNvSpPr/>
          <p:nvPr/>
        </p:nvSpPr>
        <p:spPr>
          <a:xfrm flipV="1">
            <a:off x="10424160" y="0"/>
            <a:ext cx="1767840" cy="710514"/>
          </a:xfrm>
          <a:custGeom>
            <a:avLst/>
            <a:gdLst>
              <a:gd name="connsiteX0" fmla="*/ 0 w 5496887"/>
              <a:gd name="connsiteY0" fmla="*/ 0 h 710514"/>
              <a:gd name="connsiteX1" fmla="*/ 5496887 w 5496887"/>
              <a:gd name="connsiteY1" fmla="*/ 0 h 710514"/>
              <a:gd name="connsiteX2" fmla="*/ 5496887 w 5496887"/>
              <a:gd name="connsiteY2" fmla="*/ 710514 h 710514"/>
              <a:gd name="connsiteX3" fmla="*/ 0 w 5496887"/>
              <a:gd name="connsiteY3" fmla="*/ 710514 h 710514"/>
              <a:gd name="connsiteX4" fmla="*/ 0 w 5496887"/>
              <a:gd name="connsiteY4" fmla="*/ 0 h 710514"/>
              <a:gd name="connsiteX0" fmla="*/ 0 w 5496887"/>
              <a:gd name="connsiteY0" fmla="*/ 710514 h 710514"/>
              <a:gd name="connsiteX1" fmla="*/ 5496887 w 5496887"/>
              <a:gd name="connsiteY1" fmla="*/ 0 h 710514"/>
              <a:gd name="connsiteX2" fmla="*/ 5496887 w 5496887"/>
              <a:gd name="connsiteY2" fmla="*/ 710514 h 710514"/>
              <a:gd name="connsiteX3" fmla="*/ 0 w 5496887"/>
              <a:gd name="connsiteY3" fmla="*/ 710514 h 710514"/>
            </a:gdLst>
            <a:ahLst/>
            <a:cxnLst>
              <a:cxn ang="0">
                <a:pos x="connsiteX0" y="connsiteY0"/>
              </a:cxn>
              <a:cxn ang="0">
                <a:pos x="connsiteX1" y="connsiteY1"/>
              </a:cxn>
              <a:cxn ang="0">
                <a:pos x="connsiteX2" y="connsiteY2"/>
              </a:cxn>
              <a:cxn ang="0">
                <a:pos x="connsiteX3" y="connsiteY3"/>
              </a:cxn>
            </a:cxnLst>
            <a:rect l="l" t="t" r="r" b="b"/>
            <a:pathLst>
              <a:path w="5496887" h="710514">
                <a:moveTo>
                  <a:pt x="0" y="710514"/>
                </a:moveTo>
                <a:lnTo>
                  <a:pt x="5496887" y="0"/>
                </a:lnTo>
                <a:lnTo>
                  <a:pt x="5496887" y="710514"/>
                </a:lnTo>
                <a:lnTo>
                  <a:pt x="0" y="710514"/>
                </a:lnTo>
                <a:close/>
              </a:path>
            </a:pathLst>
          </a:custGeom>
          <a:gradFill flip="none" rotWithShape="1">
            <a:gsLst>
              <a:gs pos="60200">
                <a:schemeClr val="tx2"/>
              </a:gs>
              <a:gs pos="0">
                <a:schemeClr val="accent1">
                  <a:lumMod val="5000"/>
                  <a:lumOff val="95000"/>
                </a:schemeClr>
              </a:gs>
              <a:gs pos="100000">
                <a:schemeClr val="tx2"/>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endParaRPr>
          </a:p>
        </p:txBody>
      </p:sp>
      <p:sp>
        <p:nvSpPr>
          <p:cNvPr id="6" name="Foliennummernplatzhalter 5">
            <a:extLst>
              <a:ext uri="{FF2B5EF4-FFF2-40B4-BE49-F238E27FC236}">
                <a16:creationId xmlns:a16="http://schemas.microsoft.com/office/drawing/2014/main" id="{5B002517-676E-406E-9CC8-F34071CE22D1}"/>
              </a:ext>
            </a:extLst>
          </p:cNvPr>
          <p:cNvSpPr>
            <a:spLocks noGrp="1"/>
          </p:cNvSpPr>
          <p:nvPr>
            <p:ph type="sldNum" sz="quarter" idx="4"/>
          </p:nvPr>
        </p:nvSpPr>
        <p:spPr>
          <a:xfrm>
            <a:off x="720001" y="6500393"/>
            <a:ext cx="285442" cy="217417"/>
          </a:xfrm>
          <a:prstGeom prst="rect">
            <a:avLst/>
          </a:prstGeom>
        </p:spPr>
        <p:txBody>
          <a:bodyPr vert="horz" lIns="0" tIns="0" rIns="0" bIns="0" rtlCol="0" anchor="b"/>
          <a:lstStyle>
            <a:lvl1pPr algn="l">
              <a:defRPr sz="800" b="1">
                <a:solidFill>
                  <a:schemeClr val="tx1"/>
                </a:solidFill>
                <a:latin typeface="Arial" panose="020B0604020202020204" pitchFamily="34" charset="0"/>
                <a:cs typeface="Arial" panose="020B0604020202020204" pitchFamily="34" charset="0"/>
              </a:defRPr>
            </a:lvl1pPr>
          </a:lstStyle>
          <a:p>
            <a:fld id="{6567D7EC-8799-48C5-898A-08E264972062}" type="slidenum">
              <a:rPr lang="de-DE" smtClean="0"/>
              <a:pPr/>
              <a:t>‹Nr.›</a:t>
            </a:fld>
            <a:endParaRPr lang="de-DE"/>
          </a:p>
        </p:txBody>
      </p:sp>
      <p:sp>
        <p:nvSpPr>
          <p:cNvPr id="4" name="Datumsplatzhalter 3">
            <a:extLst>
              <a:ext uri="{FF2B5EF4-FFF2-40B4-BE49-F238E27FC236}">
                <a16:creationId xmlns:a16="http://schemas.microsoft.com/office/drawing/2014/main" id="{CC50694B-33D5-45A5-B9F0-605F670D5E36}"/>
              </a:ext>
            </a:extLst>
          </p:cNvPr>
          <p:cNvSpPr>
            <a:spLocks noGrp="1"/>
          </p:cNvSpPr>
          <p:nvPr>
            <p:ph type="dt" sz="half" idx="2"/>
          </p:nvPr>
        </p:nvSpPr>
        <p:spPr>
          <a:xfrm>
            <a:off x="1091168" y="6500393"/>
            <a:ext cx="806400"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fld id="{F6ACED02-75D5-4904-9850-4CDB5063E823}" type="datetime1">
              <a:rPr lang="de-DE" sz="900" smtClean="0"/>
              <a:t>14.11.2025</a:t>
            </a:fld>
            <a:endParaRPr lang="de-DE" sz="900"/>
          </a:p>
        </p:txBody>
      </p:sp>
      <p:sp>
        <p:nvSpPr>
          <p:cNvPr id="5" name="Fußzeilenplatzhalter 4">
            <a:extLst>
              <a:ext uri="{FF2B5EF4-FFF2-40B4-BE49-F238E27FC236}">
                <a16:creationId xmlns:a16="http://schemas.microsoft.com/office/drawing/2014/main" id="{407C29D3-2D73-4F49-B56E-D32513508EAD}"/>
              </a:ext>
            </a:extLst>
          </p:cNvPr>
          <p:cNvSpPr>
            <a:spLocks noGrp="1"/>
          </p:cNvSpPr>
          <p:nvPr>
            <p:ph type="ftr" sz="quarter" idx="3"/>
          </p:nvPr>
        </p:nvSpPr>
        <p:spPr>
          <a:xfrm>
            <a:off x="1954141" y="6500393"/>
            <a:ext cx="7296537"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a:t>KI-Produktionsnetzwerk Augsburg</a:t>
            </a:r>
          </a:p>
        </p:txBody>
      </p:sp>
      <p:sp>
        <p:nvSpPr>
          <p:cNvPr id="3" name="Textplatzhalter 2">
            <a:extLst>
              <a:ext uri="{FF2B5EF4-FFF2-40B4-BE49-F238E27FC236}">
                <a16:creationId xmlns:a16="http://schemas.microsoft.com/office/drawing/2014/main" id="{4F108140-EA1D-4506-BABD-AF3485301DFC}"/>
              </a:ext>
            </a:extLst>
          </p:cNvPr>
          <p:cNvSpPr>
            <a:spLocks noGrp="1"/>
          </p:cNvSpPr>
          <p:nvPr>
            <p:ph type="body" idx="1"/>
          </p:nvPr>
        </p:nvSpPr>
        <p:spPr>
          <a:xfrm>
            <a:off x="719999" y="1674000"/>
            <a:ext cx="10753200" cy="4644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platzhalter 1">
            <a:extLst>
              <a:ext uri="{FF2B5EF4-FFF2-40B4-BE49-F238E27FC236}">
                <a16:creationId xmlns:a16="http://schemas.microsoft.com/office/drawing/2014/main" id="{E0695CCD-AB97-47A6-B356-2E5EB2D333F9}"/>
              </a:ext>
            </a:extLst>
          </p:cNvPr>
          <p:cNvSpPr>
            <a:spLocks noGrp="1"/>
          </p:cNvSpPr>
          <p:nvPr>
            <p:ph type="title"/>
          </p:nvPr>
        </p:nvSpPr>
        <p:spPr>
          <a:xfrm>
            <a:off x="719400" y="0"/>
            <a:ext cx="10753200" cy="1017917"/>
          </a:xfrm>
          <a:prstGeom prst="rect">
            <a:avLst/>
          </a:prstGeom>
        </p:spPr>
        <p:txBody>
          <a:bodyPr vert="horz" lIns="0" tIns="0" rIns="0" bIns="0" rtlCol="0" anchor="b">
            <a:noAutofit/>
          </a:bodyPr>
          <a:lstStyle/>
          <a:p>
            <a:r>
              <a:rPr lang="de-DE"/>
              <a:t>Mastertitelformat bearbeiten</a:t>
            </a:r>
          </a:p>
        </p:txBody>
      </p:sp>
      <p:pic>
        <p:nvPicPr>
          <p:cNvPr id="7" name="Grafik 1">
            <a:extLst>
              <a:ext uri="{FF2B5EF4-FFF2-40B4-BE49-F238E27FC236}">
                <a16:creationId xmlns:a16="http://schemas.microsoft.com/office/drawing/2014/main" id="{AA33A264-4FFA-CF02-AAB1-8ED793381F20}"/>
              </a:ext>
            </a:extLst>
          </p:cNvPr>
          <p:cNvPicPr/>
          <p:nvPr/>
        </p:nvPicPr>
        <p:blipFill>
          <a:blip r:embed="rId38"/>
          <a:stretch/>
        </p:blipFill>
        <p:spPr>
          <a:xfrm>
            <a:off x="10760728" y="6191392"/>
            <a:ext cx="1309680" cy="597240"/>
          </a:xfrm>
          <a:prstGeom prst="rect">
            <a:avLst/>
          </a:prstGeom>
          <a:ln w="0">
            <a:noFill/>
          </a:ln>
        </p:spPr>
      </p:pic>
      <p:pic>
        <p:nvPicPr>
          <p:cNvPr id="8" name="Grafik 7">
            <a:extLst>
              <a:ext uri="{FF2B5EF4-FFF2-40B4-BE49-F238E27FC236}">
                <a16:creationId xmlns:a16="http://schemas.microsoft.com/office/drawing/2014/main" id="{CC0FD402-443D-E07F-F6A0-A6FF8DAB01A6}"/>
              </a:ext>
            </a:extLst>
          </p:cNvPr>
          <p:cNvPicPr>
            <a:picLocks noChangeAspect="1"/>
          </p:cNvPicPr>
          <p:nvPr/>
        </p:nvPicPr>
        <p:blipFill>
          <a:blip r:embed="rId39" cstate="print">
            <a:biLevel thresh="75000"/>
            <a:extLst>
              <a:ext uri="{28A0092B-C50C-407E-A947-70E740481C1C}">
                <a14:useLocalDpi xmlns:a14="http://schemas.microsoft.com/office/drawing/2010/main" val="0"/>
              </a:ext>
            </a:extLst>
          </a:blip>
          <a:stretch>
            <a:fillRect/>
          </a:stretch>
        </p:blipFill>
        <p:spPr>
          <a:xfrm>
            <a:off x="9297773" y="6181456"/>
            <a:ext cx="1326373" cy="663187"/>
          </a:xfrm>
          <a:prstGeom prst="rect">
            <a:avLst/>
          </a:prstGeom>
        </p:spPr>
      </p:pic>
    </p:spTree>
    <p:extLst>
      <p:ext uri="{BB962C8B-B14F-4D97-AF65-F5344CB8AC3E}">
        <p14:creationId xmlns:p14="http://schemas.microsoft.com/office/powerpoint/2010/main" val="1675169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12600" indent="0" algn="l" defTabSz="914400" rtl="0" eaLnBrk="1" latinLnBrk="0" hangingPunct="1">
        <a:lnSpc>
          <a:spcPct val="100000"/>
        </a:lnSpc>
        <a:spcBef>
          <a:spcPts val="1200"/>
        </a:spcBef>
        <a:buClr>
          <a:srgbClr val="AD007C"/>
        </a:buClr>
        <a:buFont typeface="Wingdings" panose="05000000000000000000" pitchFamily="2" charset="2"/>
        <a:buNone/>
        <a:defRPr sz="1800" kern="1200">
          <a:solidFill>
            <a:schemeClr val="tx1"/>
          </a:solidFill>
          <a:latin typeface="+mn-lt"/>
          <a:ea typeface="+mn-ea"/>
          <a:cs typeface="Arial" panose="020B0604020202020204" pitchFamily="34" charset="0"/>
        </a:defRPr>
      </a:lvl1pPr>
      <a:lvl2pPr marL="216000" indent="-216000" algn="l" defTabSz="914400" rtl="0" eaLnBrk="1" latinLnBrk="0" hangingPunct="1">
        <a:lnSpc>
          <a:spcPct val="100000"/>
        </a:lnSpc>
        <a:spcBef>
          <a:spcPts val="1200"/>
        </a:spcBef>
        <a:buClr>
          <a:schemeClr val="tx2"/>
        </a:buClr>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432000" indent="-216000" algn="l" defTabSz="914400" rtl="0" eaLnBrk="1" latinLnBrk="0" hangingPunct="1">
        <a:lnSpc>
          <a:spcPct val="100000"/>
        </a:lnSpc>
        <a:spcBef>
          <a:spcPts val="600"/>
        </a:spcBef>
        <a:buClr>
          <a:schemeClr val="tx2"/>
        </a:buClr>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612000" indent="-180000" algn="l" defTabSz="914400" rtl="0" eaLnBrk="1" latinLnBrk="0" hangingPunct="1">
        <a:lnSpc>
          <a:spcPct val="100000"/>
        </a:lnSpc>
        <a:spcBef>
          <a:spcPts val="400"/>
        </a:spcBef>
        <a:buClr>
          <a:schemeClr val="tx2"/>
        </a:buClr>
        <a:buFont typeface="Symbol" panose="05050102010706020507" pitchFamily="18" charset="2"/>
        <a:buChar char="-"/>
        <a:defRPr sz="1400" kern="1200">
          <a:solidFill>
            <a:schemeClr val="tx1"/>
          </a:solidFill>
          <a:latin typeface="+mn-lt"/>
          <a:ea typeface="+mn-ea"/>
          <a:cs typeface="Arial" panose="020B0604020202020204" pitchFamily="34" charset="0"/>
        </a:defRPr>
      </a:lvl4pPr>
      <a:lvl5pPr marL="0" indent="0" algn="l" defTabSz="914400" rtl="0" eaLnBrk="1" latinLnBrk="0" hangingPunct="1">
        <a:lnSpc>
          <a:spcPct val="100000"/>
        </a:lnSpc>
        <a:spcBef>
          <a:spcPts val="2400"/>
        </a:spcBef>
        <a:spcAft>
          <a:spcPts val="0"/>
        </a:spcAft>
        <a:buClr>
          <a:srgbClr val="AD007C"/>
        </a:buClr>
        <a:buFont typeface="Wingdings" panose="05000000000000000000" pitchFamily="2" charset="2"/>
        <a:buNone/>
        <a:defRPr sz="1800" kern="1200" cap="none"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6">
          <p15:clr>
            <a:srgbClr val="F26B43"/>
          </p15:clr>
        </p15:guide>
        <p15:guide id="4" pos="7224">
          <p15:clr>
            <a:srgbClr val="F26B43"/>
          </p15:clr>
        </p15:guide>
        <p15:guide id="5" orient="horz" pos="1056">
          <p15:clr>
            <a:srgbClr val="F26B43"/>
          </p15:clr>
        </p15:guide>
        <p15:guide id="6" orient="horz" pos="592">
          <p15:clr>
            <a:srgbClr val="F26B43"/>
          </p15:clr>
        </p15:guide>
        <p15:guide id="7" orient="horz" pos="3976">
          <p15:clr>
            <a:srgbClr val="F26B43"/>
          </p15:clr>
        </p15:guide>
        <p15:guide id="8" orient="horz" pos="904">
          <p15:clr>
            <a:srgbClr val="F26B43"/>
          </p15:clr>
        </p15:guide>
        <p15:guide id="9" pos="2560">
          <p15:clr>
            <a:srgbClr val="F26B43"/>
          </p15:clr>
        </p15:guide>
        <p15:guide id="10" pos="5120">
          <p15:clr>
            <a:srgbClr val="F26B43"/>
          </p15:clr>
        </p15:guide>
        <p15:guide id="11" pos="2784">
          <p15:clr>
            <a:srgbClr val="F26B43"/>
          </p15:clr>
        </p15:guide>
        <p15:guide id="12" pos="48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9.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9.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7600-A6FF-C166-CDE3-4FE7D00085A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D35D451-FF13-7F06-869C-0DEFAA62E377}"/>
              </a:ext>
            </a:extLst>
          </p:cNvPr>
          <p:cNvSpPr>
            <a:spLocks noGrp="1"/>
          </p:cNvSpPr>
          <p:nvPr>
            <p:ph type="title"/>
          </p:nvPr>
        </p:nvSpPr>
        <p:spPr>
          <a:xfrm>
            <a:off x="4837360" y="2231898"/>
            <a:ext cx="6150569" cy="600078"/>
          </a:xfrm>
        </p:spPr>
        <p:txBody>
          <a:bodyPr/>
          <a:lstStyle/>
          <a:p>
            <a:r>
              <a:rPr lang="de-DE" sz="4000" dirty="0">
                <a:latin typeface="Univers" panose="020B0503020202020204" pitchFamily="34" charset="0"/>
              </a:rPr>
              <a:t>KI Azubi Challenge</a:t>
            </a:r>
            <a:br>
              <a:rPr lang="de-DE" sz="4000" dirty="0">
                <a:latin typeface="Univers" panose="020B0503020202020204" pitchFamily="34" charset="0"/>
              </a:rPr>
            </a:br>
            <a:br>
              <a:rPr lang="de-DE" sz="4000" dirty="0">
                <a:latin typeface="Univers" panose="020B0503020202020204" pitchFamily="34" charset="0"/>
              </a:rPr>
            </a:br>
            <a:r>
              <a:rPr lang="de-DE" sz="2400" dirty="0">
                <a:latin typeface="Univers" panose="020B0503020202020204" pitchFamily="34" charset="0"/>
              </a:rPr>
              <a:t>Maschinelles Sehen/Computer Vision</a:t>
            </a:r>
          </a:p>
        </p:txBody>
      </p:sp>
      <p:sp>
        <p:nvSpPr>
          <p:cNvPr id="4" name="Untertitel 1">
            <a:extLst>
              <a:ext uri="{FF2B5EF4-FFF2-40B4-BE49-F238E27FC236}">
                <a16:creationId xmlns:a16="http://schemas.microsoft.com/office/drawing/2014/main" id="{851BBD8A-B735-A78C-0CC7-C253A9698088}"/>
              </a:ext>
            </a:extLst>
          </p:cNvPr>
          <p:cNvSpPr txBox="1">
            <a:spLocks/>
          </p:cNvSpPr>
          <p:nvPr/>
        </p:nvSpPr>
        <p:spPr>
          <a:xfrm>
            <a:off x="4837361" y="2946025"/>
            <a:ext cx="6150568" cy="1080000"/>
          </a:xfrm>
          <a:prstGeom prst="rect">
            <a:avLst/>
          </a:prstGeom>
        </p:spPr>
        <p:txBody>
          <a:bodyPr vert="horz" lIns="0" tIns="0" rIns="360000" bIns="0" rtlCol="0" anchor="t">
            <a:noAutofit/>
          </a:bodyPr>
          <a:lstStyle>
            <a:lvl1pPr marL="0" indent="0" algn="l" defTabSz="914400" rtl="0" eaLnBrk="1" latinLnBrk="0" hangingPunct="1">
              <a:lnSpc>
                <a:spcPct val="100000"/>
              </a:lnSpc>
              <a:spcBef>
                <a:spcPts val="1200"/>
              </a:spcBef>
              <a:buClr>
                <a:srgbClr val="AD007C"/>
              </a:buClr>
              <a:buFont typeface="Wingdings" panose="05000000000000000000" pitchFamily="2" charset="2"/>
              <a:buNone/>
              <a:defRPr sz="1500" kern="1200">
                <a:solidFill>
                  <a:schemeClr val="tx1"/>
                </a:solidFill>
                <a:latin typeface="Bw Gradual Bold"/>
                <a:ea typeface="+mn-ea"/>
                <a:cs typeface="Arial" panose="020B0604020202020204" pitchFamily="34" charset="0"/>
              </a:defRPr>
            </a:lvl1pPr>
            <a:lvl2pPr marL="457200" indent="0" algn="ctr" defTabSz="914400" rtl="0" eaLnBrk="1" latinLnBrk="0" hangingPunct="1">
              <a:lnSpc>
                <a:spcPct val="100000"/>
              </a:lnSpc>
              <a:spcBef>
                <a:spcPts val="1200"/>
              </a:spcBef>
              <a:buClr>
                <a:schemeClr val="tx2"/>
              </a:buClr>
              <a:buFont typeface="Wingdings" panose="05000000000000000000" pitchFamily="2" charset="2"/>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600"/>
              </a:spcBef>
              <a:buClr>
                <a:schemeClr val="tx2"/>
              </a:buClr>
              <a:buFont typeface="Symbol" panose="05050102010706020507" pitchFamily="18" charset="2"/>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0000"/>
              </a:lnSpc>
              <a:spcBef>
                <a:spcPts val="400"/>
              </a:spcBef>
              <a:buClr>
                <a:schemeClr val="tx2"/>
              </a:buClr>
              <a:buFont typeface="Symbol" panose="05050102010706020507" pitchFamily="18" charset="2"/>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0000"/>
              </a:lnSpc>
              <a:spcBef>
                <a:spcPts val="2400"/>
              </a:spcBef>
              <a:spcAft>
                <a:spcPts val="0"/>
              </a:spcAft>
              <a:buClr>
                <a:srgbClr val="AD007C"/>
              </a:buClr>
              <a:buFont typeface="Wingdings" panose="05000000000000000000" pitchFamily="2" charset="2"/>
              <a:buNone/>
              <a:defRPr sz="1600" kern="1200" cap="none" baseline="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159950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7571C-A670-18F8-D4FF-475E536C3398}"/>
            </a:ext>
          </a:extLst>
        </p:cNvPr>
        <p:cNvGrpSpPr/>
        <p:nvPr/>
      </p:nvGrpSpPr>
      <p:grpSpPr>
        <a:xfrm>
          <a:off x="0" y="0"/>
          <a:ext cx="0" cy="0"/>
          <a:chOff x="0" y="0"/>
          <a:chExt cx="0" cy="0"/>
        </a:xfrm>
      </p:grpSpPr>
      <p:pic>
        <p:nvPicPr>
          <p:cNvPr id="48" name="Grafik 47">
            <a:extLst>
              <a:ext uri="{FF2B5EF4-FFF2-40B4-BE49-F238E27FC236}">
                <a16:creationId xmlns:a16="http://schemas.microsoft.com/office/drawing/2014/main" id="{A0D19907-0371-35DB-7708-32808ACCE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702" y="1589136"/>
            <a:ext cx="6776318" cy="4340038"/>
          </a:xfrm>
          <a:prstGeom prst="rect">
            <a:avLst/>
          </a:prstGeom>
        </p:spPr>
      </p:pic>
      <p:sp>
        <p:nvSpPr>
          <p:cNvPr id="26" name="Textfeld 25">
            <a:extLst>
              <a:ext uri="{FF2B5EF4-FFF2-40B4-BE49-F238E27FC236}">
                <a16:creationId xmlns:a16="http://schemas.microsoft.com/office/drawing/2014/main" id="{6195D78F-1B7E-7F1D-2D12-1C495BCCA954}"/>
              </a:ext>
            </a:extLst>
          </p:cNvPr>
          <p:cNvSpPr txBox="1"/>
          <p:nvPr/>
        </p:nvSpPr>
        <p:spPr>
          <a:xfrm>
            <a:off x="807342" y="1635711"/>
            <a:ext cx="2511591" cy="646331"/>
          </a:xfrm>
          <a:prstGeom prst="rect">
            <a:avLst/>
          </a:prstGeom>
          <a:noFill/>
        </p:spPr>
        <p:txBody>
          <a:bodyPr wrap="square" rtlCol="0">
            <a:spAutoFit/>
          </a:bodyPr>
          <a:lstStyle/>
          <a:p>
            <a:r>
              <a:rPr lang="de-DE" b="1" dirty="0"/>
              <a:t>Der Computer sieht nur Pixel</a:t>
            </a:r>
          </a:p>
        </p:txBody>
      </p:sp>
      <p:sp>
        <p:nvSpPr>
          <p:cNvPr id="5" name="Datumsplatzhalter 4">
            <a:extLst>
              <a:ext uri="{FF2B5EF4-FFF2-40B4-BE49-F238E27FC236}">
                <a16:creationId xmlns:a16="http://schemas.microsoft.com/office/drawing/2014/main" id="{8D41667D-28BA-F9C8-C129-B824D9FE1D08}"/>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C176C9E4-AC49-A961-4B74-C9EE32328D98}"/>
              </a:ext>
            </a:extLst>
          </p:cNvPr>
          <p:cNvSpPr>
            <a:spLocks noGrp="1"/>
          </p:cNvSpPr>
          <p:nvPr>
            <p:ph type="title"/>
          </p:nvPr>
        </p:nvSpPr>
        <p:spPr/>
        <p:txBody>
          <a:bodyPr/>
          <a:lstStyle/>
          <a:p>
            <a:r>
              <a:rPr lang="de-DE" dirty="0">
                <a:latin typeface="+mj-lt"/>
              </a:rPr>
              <a:t>Beispielablauf: </a:t>
            </a:r>
            <a:r>
              <a:rPr lang="de-DE" b="1" dirty="0">
                <a:latin typeface="+mj-lt"/>
              </a:rPr>
              <a:t>Training</a:t>
            </a:r>
          </a:p>
        </p:txBody>
      </p:sp>
      <p:sp>
        <p:nvSpPr>
          <p:cNvPr id="6" name="Fußzeilenplatzhalter 5">
            <a:extLst>
              <a:ext uri="{FF2B5EF4-FFF2-40B4-BE49-F238E27FC236}">
                <a16:creationId xmlns:a16="http://schemas.microsoft.com/office/drawing/2014/main" id="{4725CDE4-3F09-64AE-7AFB-AED4AE2170B7}"/>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78DCC128-C27E-B1BD-9ADA-4B763FFB4032}"/>
              </a:ext>
            </a:extLst>
          </p:cNvPr>
          <p:cNvSpPr>
            <a:spLocks noGrp="1"/>
          </p:cNvSpPr>
          <p:nvPr>
            <p:ph type="sldNum" sz="quarter" idx="16"/>
          </p:nvPr>
        </p:nvSpPr>
        <p:spPr/>
        <p:txBody>
          <a:bodyPr/>
          <a:lstStyle/>
          <a:p>
            <a:fld id="{6567D7EC-8799-48C5-898A-08E264972062}" type="slidenum">
              <a:rPr lang="de-DE" smtClean="0"/>
              <a:pPr/>
              <a:t>10</a:t>
            </a:fld>
            <a:endParaRPr lang="de-DE"/>
          </a:p>
        </p:txBody>
      </p:sp>
      <p:pic>
        <p:nvPicPr>
          <p:cNvPr id="32" name="Grafik 31">
            <a:extLst>
              <a:ext uri="{FF2B5EF4-FFF2-40B4-BE49-F238E27FC236}">
                <a16:creationId xmlns:a16="http://schemas.microsoft.com/office/drawing/2014/main" id="{BC86EBAE-E9BB-3238-EF24-6D7DC7DF0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49" y="2716656"/>
            <a:ext cx="2946184" cy="2505633"/>
          </a:xfrm>
          <a:prstGeom prst="rect">
            <a:avLst/>
          </a:prstGeom>
        </p:spPr>
      </p:pic>
      <p:sp>
        <p:nvSpPr>
          <p:cNvPr id="49" name="Textfeld 48">
            <a:extLst>
              <a:ext uri="{FF2B5EF4-FFF2-40B4-BE49-F238E27FC236}">
                <a16:creationId xmlns:a16="http://schemas.microsoft.com/office/drawing/2014/main" id="{5A49D802-9851-4BBA-F95F-21421BE78871}"/>
              </a:ext>
            </a:extLst>
          </p:cNvPr>
          <p:cNvSpPr txBox="1"/>
          <p:nvPr/>
        </p:nvSpPr>
        <p:spPr>
          <a:xfrm>
            <a:off x="9544677" y="3293908"/>
            <a:ext cx="800219" cy="369332"/>
          </a:xfrm>
          <a:prstGeom prst="rect">
            <a:avLst/>
          </a:prstGeom>
          <a:noFill/>
        </p:spPr>
        <p:txBody>
          <a:bodyPr wrap="none" rtlCol="0">
            <a:spAutoFit/>
          </a:bodyPr>
          <a:lstStyle/>
          <a:p>
            <a:r>
              <a:rPr lang="de-DE" b="1"/>
              <a:t>Katze</a:t>
            </a:r>
          </a:p>
        </p:txBody>
      </p:sp>
      <p:sp>
        <p:nvSpPr>
          <p:cNvPr id="54" name="Textfeld 53">
            <a:extLst>
              <a:ext uri="{FF2B5EF4-FFF2-40B4-BE49-F238E27FC236}">
                <a16:creationId xmlns:a16="http://schemas.microsoft.com/office/drawing/2014/main" id="{F73D3043-99FF-559B-B559-0ABC21953315}"/>
              </a:ext>
            </a:extLst>
          </p:cNvPr>
          <p:cNvSpPr txBox="1"/>
          <p:nvPr/>
        </p:nvSpPr>
        <p:spPr>
          <a:xfrm>
            <a:off x="9544676" y="4242209"/>
            <a:ext cx="774571" cy="369332"/>
          </a:xfrm>
          <a:prstGeom prst="rect">
            <a:avLst/>
          </a:prstGeom>
          <a:noFill/>
        </p:spPr>
        <p:txBody>
          <a:bodyPr wrap="none" rtlCol="0">
            <a:spAutoFit/>
          </a:bodyPr>
          <a:lstStyle/>
          <a:p>
            <a:r>
              <a:rPr lang="de-DE" b="1"/>
              <a:t>Hund</a:t>
            </a:r>
          </a:p>
        </p:txBody>
      </p:sp>
      <p:pic>
        <p:nvPicPr>
          <p:cNvPr id="86" name="Grafik 85">
            <a:extLst>
              <a:ext uri="{FF2B5EF4-FFF2-40B4-BE49-F238E27FC236}">
                <a16:creationId xmlns:a16="http://schemas.microsoft.com/office/drawing/2014/main" id="{CE518367-99EC-B1D2-50A5-20F39E8C4296}"/>
              </a:ext>
            </a:extLst>
          </p:cNvPr>
          <p:cNvPicPr>
            <a:picLocks noChangeAspect="1"/>
          </p:cNvPicPr>
          <p:nvPr/>
        </p:nvPicPr>
        <p:blipFill>
          <a:blip r:embed="rId5">
            <a:extLst>
              <a:ext uri="{28A0092B-C50C-407E-A947-70E740481C1C}">
                <a14:useLocalDpi xmlns:a14="http://schemas.microsoft.com/office/drawing/2010/main" val="0"/>
              </a:ext>
            </a:extLst>
          </a:blip>
          <a:srcRect l="5721"/>
          <a:stretch>
            <a:fillRect/>
          </a:stretch>
        </p:blipFill>
        <p:spPr>
          <a:xfrm flipH="1">
            <a:off x="2035970" y="2758489"/>
            <a:ext cx="136992" cy="2463800"/>
          </a:xfrm>
          <a:prstGeom prst="rect">
            <a:avLst/>
          </a:prstGeom>
        </p:spPr>
      </p:pic>
      <p:sp>
        <p:nvSpPr>
          <p:cNvPr id="89" name="Rechteck 88">
            <a:extLst>
              <a:ext uri="{FF2B5EF4-FFF2-40B4-BE49-F238E27FC236}">
                <a16:creationId xmlns:a16="http://schemas.microsoft.com/office/drawing/2014/main" id="{5236A3BA-5896-8F93-2F0C-A42C72024DCA}"/>
              </a:ext>
            </a:extLst>
          </p:cNvPr>
          <p:cNvSpPr/>
          <p:nvPr/>
        </p:nvSpPr>
        <p:spPr>
          <a:xfrm>
            <a:off x="2027260" y="2758490"/>
            <a:ext cx="136991" cy="2463800"/>
          </a:xfrm>
          <a:prstGeom prst="rect">
            <a:avLst/>
          </a:prstGeom>
          <a:noFill/>
          <a:ln>
            <a:solidFill>
              <a:srgbClr val="D4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371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F3147-F0EA-A256-50A1-5F7DAE3EC26C}"/>
            </a:ext>
          </a:extLst>
        </p:cNvPr>
        <p:cNvGrpSpPr/>
        <p:nvPr/>
      </p:nvGrpSpPr>
      <p:grpSpPr>
        <a:xfrm>
          <a:off x="0" y="0"/>
          <a:ext cx="0" cy="0"/>
          <a:chOff x="0" y="0"/>
          <a:chExt cx="0" cy="0"/>
        </a:xfrm>
      </p:grpSpPr>
      <p:pic>
        <p:nvPicPr>
          <p:cNvPr id="48" name="Grafik 47">
            <a:extLst>
              <a:ext uri="{FF2B5EF4-FFF2-40B4-BE49-F238E27FC236}">
                <a16:creationId xmlns:a16="http://schemas.microsoft.com/office/drawing/2014/main" id="{DC5E8393-0BEF-C01C-8B67-819398457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702" y="1589136"/>
            <a:ext cx="6776318" cy="4340038"/>
          </a:xfrm>
          <a:prstGeom prst="rect">
            <a:avLst/>
          </a:prstGeom>
        </p:spPr>
      </p:pic>
      <p:sp>
        <p:nvSpPr>
          <p:cNvPr id="26" name="Textfeld 25">
            <a:extLst>
              <a:ext uri="{FF2B5EF4-FFF2-40B4-BE49-F238E27FC236}">
                <a16:creationId xmlns:a16="http://schemas.microsoft.com/office/drawing/2014/main" id="{3C4EFE2A-9BDB-4913-B280-B01FC29C59C3}"/>
              </a:ext>
            </a:extLst>
          </p:cNvPr>
          <p:cNvSpPr txBox="1"/>
          <p:nvPr/>
        </p:nvSpPr>
        <p:spPr>
          <a:xfrm>
            <a:off x="807342" y="1635711"/>
            <a:ext cx="2511591" cy="646331"/>
          </a:xfrm>
          <a:prstGeom prst="rect">
            <a:avLst/>
          </a:prstGeom>
          <a:noFill/>
        </p:spPr>
        <p:txBody>
          <a:bodyPr wrap="square" rtlCol="0">
            <a:spAutoFit/>
          </a:bodyPr>
          <a:lstStyle/>
          <a:p>
            <a:r>
              <a:rPr lang="de-DE" b="1" dirty="0"/>
              <a:t>Der Computer sieht nur Pixel</a:t>
            </a:r>
          </a:p>
        </p:txBody>
      </p:sp>
      <p:sp>
        <p:nvSpPr>
          <p:cNvPr id="5" name="Datumsplatzhalter 4">
            <a:extLst>
              <a:ext uri="{FF2B5EF4-FFF2-40B4-BE49-F238E27FC236}">
                <a16:creationId xmlns:a16="http://schemas.microsoft.com/office/drawing/2014/main" id="{4F4DC661-B20E-4CC4-5EDA-AFB8EA4F033B}"/>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697305E7-A1F0-6B2C-6A38-0994CB73BCAA}"/>
              </a:ext>
            </a:extLst>
          </p:cNvPr>
          <p:cNvSpPr>
            <a:spLocks noGrp="1"/>
          </p:cNvSpPr>
          <p:nvPr>
            <p:ph type="title"/>
          </p:nvPr>
        </p:nvSpPr>
        <p:spPr/>
        <p:txBody>
          <a:bodyPr/>
          <a:lstStyle/>
          <a:p>
            <a:r>
              <a:rPr lang="de-DE">
                <a:latin typeface="+mj-lt"/>
              </a:rPr>
              <a:t>Beispielablauf</a:t>
            </a:r>
          </a:p>
        </p:txBody>
      </p:sp>
      <p:sp>
        <p:nvSpPr>
          <p:cNvPr id="6" name="Fußzeilenplatzhalter 5">
            <a:extLst>
              <a:ext uri="{FF2B5EF4-FFF2-40B4-BE49-F238E27FC236}">
                <a16:creationId xmlns:a16="http://schemas.microsoft.com/office/drawing/2014/main" id="{4E5F5E8F-8169-6C8E-EF73-D898E921C501}"/>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718E01DE-C684-9B48-E196-2A29FA8ADA73}"/>
              </a:ext>
            </a:extLst>
          </p:cNvPr>
          <p:cNvSpPr>
            <a:spLocks noGrp="1"/>
          </p:cNvSpPr>
          <p:nvPr>
            <p:ph type="sldNum" sz="quarter" idx="16"/>
          </p:nvPr>
        </p:nvSpPr>
        <p:spPr/>
        <p:txBody>
          <a:bodyPr/>
          <a:lstStyle/>
          <a:p>
            <a:fld id="{6567D7EC-8799-48C5-898A-08E264972062}" type="slidenum">
              <a:rPr lang="de-DE" smtClean="0"/>
              <a:pPr/>
              <a:t>11</a:t>
            </a:fld>
            <a:endParaRPr lang="de-DE"/>
          </a:p>
        </p:txBody>
      </p:sp>
      <p:pic>
        <p:nvPicPr>
          <p:cNvPr id="32" name="Grafik 31">
            <a:extLst>
              <a:ext uri="{FF2B5EF4-FFF2-40B4-BE49-F238E27FC236}">
                <a16:creationId xmlns:a16="http://schemas.microsoft.com/office/drawing/2014/main" id="{69E8FE07-D83B-352D-D9C5-754074A99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49" y="2716656"/>
            <a:ext cx="2946184" cy="2505633"/>
          </a:xfrm>
          <a:prstGeom prst="rect">
            <a:avLst/>
          </a:prstGeom>
        </p:spPr>
      </p:pic>
      <p:sp>
        <p:nvSpPr>
          <p:cNvPr id="49" name="Textfeld 48">
            <a:extLst>
              <a:ext uri="{FF2B5EF4-FFF2-40B4-BE49-F238E27FC236}">
                <a16:creationId xmlns:a16="http://schemas.microsoft.com/office/drawing/2014/main" id="{EE83F95D-366D-D9D6-8593-389040D8E5EF}"/>
              </a:ext>
            </a:extLst>
          </p:cNvPr>
          <p:cNvSpPr txBox="1"/>
          <p:nvPr/>
        </p:nvSpPr>
        <p:spPr>
          <a:xfrm>
            <a:off x="9544677" y="3293908"/>
            <a:ext cx="800219" cy="369332"/>
          </a:xfrm>
          <a:prstGeom prst="rect">
            <a:avLst/>
          </a:prstGeom>
          <a:noFill/>
        </p:spPr>
        <p:txBody>
          <a:bodyPr wrap="none" rtlCol="0">
            <a:spAutoFit/>
          </a:bodyPr>
          <a:lstStyle/>
          <a:p>
            <a:r>
              <a:rPr lang="de-DE" b="1"/>
              <a:t>Katze</a:t>
            </a:r>
          </a:p>
        </p:txBody>
      </p:sp>
      <p:sp>
        <p:nvSpPr>
          <p:cNvPr id="54" name="Textfeld 53">
            <a:extLst>
              <a:ext uri="{FF2B5EF4-FFF2-40B4-BE49-F238E27FC236}">
                <a16:creationId xmlns:a16="http://schemas.microsoft.com/office/drawing/2014/main" id="{DBDFF889-9205-D4A4-F951-D4D4EF41A02A}"/>
              </a:ext>
            </a:extLst>
          </p:cNvPr>
          <p:cNvSpPr txBox="1"/>
          <p:nvPr/>
        </p:nvSpPr>
        <p:spPr>
          <a:xfrm>
            <a:off x="9544676" y="4242209"/>
            <a:ext cx="774571" cy="369332"/>
          </a:xfrm>
          <a:prstGeom prst="rect">
            <a:avLst/>
          </a:prstGeom>
          <a:noFill/>
        </p:spPr>
        <p:txBody>
          <a:bodyPr wrap="none" rtlCol="0">
            <a:spAutoFit/>
          </a:bodyPr>
          <a:lstStyle/>
          <a:p>
            <a:r>
              <a:rPr lang="de-DE" b="1"/>
              <a:t>Hund</a:t>
            </a:r>
          </a:p>
        </p:txBody>
      </p:sp>
      <p:pic>
        <p:nvPicPr>
          <p:cNvPr id="86" name="Grafik 85">
            <a:extLst>
              <a:ext uri="{FF2B5EF4-FFF2-40B4-BE49-F238E27FC236}">
                <a16:creationId xmlns:a16="http://schemas.microsoft.com/office/drawing/2014/main" id="{573F7057-3E8D-5E9B-F658-35EF1C95CEC7}"/>
              </a:ext>
            </a:extLst>
          </p:cNvPr>
          <p:cNvPicPr>
            <a:picLocks noChangeAspect="1"/>
          </p:cNvPicPr>
          <p:nvPr/>
        </p:nvPicPr>
        <p:blipFill>
          <a:blip r:embed="rId5">
            <a:extLst>
              <a:ext uri="{28A0092B-C50C-407E-A947-70E740481C1C}">
                <a14:useLocalDpi xmlns:a14="http://schemas.microsoft.com/office/drawing/2010/main" val="0"/>
              </a:ext>
            </a:extLst>
          </a:blip>
          <a:srcRect l="5721"/>
          <a:stretch>
            <a:fillRect/>
          </a:stretch>
        </p:blipFill>
        <p:spPr>
          <a:xfrm flipH="1">
            <a:off x="3957903" y="2716656"/>
            <a:ext cx="136992" cy="2463800"/>
          </a:xfrm>
          <a:prstGeom prst="rect">
            <a:avLst/>
          </a:prstGeom>
        </p:spPr>
      </p:pic>
      <p:cxnSp>
        <p:nvCxnSpPr>
          <p:cNvPr id="3" name="Gerade Verbindung mit Pfeil 2">
            <a:extLst>
              <a:ext uri="{FF2B5EF4-FFF2-40B4-BE49-F238E27FC236}">
                <a16:creationId xmlns:a16="http://schemas.microsoft.com/office/drawing/2014/main" id="{7F2FFC23-CC6F-B651-91C3-168B0D48F5CB}"/>
              </a:ext>
            </a:extLst>
          </p:cNvPr>
          <p:cNvCxnSpPr/>
          <p:nvPr/>
        </p:nvCxnSpPr>
        <p:spPr>
          <a:xfrm flipV="1">
            <a:off x="4046181" y="2616200"/>
            <a:ext cx="1524885" cy="1047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 name="Gerade Verbindung mit Pfeil 3">
            <a:extLst>
              <a:ext uri="{FF2B5EF4-FFF2-40B4-BE49-F238E27FC236}">
                <a16:creationId xmlns:a16="http://schemas.microsoft.com/office/drawing/2014/main" id="{B7ADAED9-5EC9-3821-89CE-49C581CAB590}"/>
              </a:ext>
            </a:extLst>
          </p:cNvPr>
          <p:cNvCxnSpPr>
            <a:cxnSpLocks/>
          </p:cNvCxnSpPr>
          <p:nvPr/>
        </p:nvCxnSpPr>
        <p:spPr>
          <a:xfrm flipV="1">
            <a:off x="4046181" y="3511550"/>
            <a:ext cx="1524885" cy="3435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Gerade Verbindung mit Pfeil 7">
            <a:extLst>
              <a:ext uri="{FF2B5EF4-FFF2-40B4-BE49-F238E27FC236}">
                <a16:creationId xmlns:a16="http://schemas.microsoft.com/office/drawing/2014/main" id="{48AEE5BD-24FF-27F7-02DB-358B2049BA3C}"/>
              </a:ext>
            </a:extLst>
          </p:cNvPr>
          <p:cNvCxnSpPr>
            <a:cxnSpLocks/>
          </p:cNvCxnSpPr>
          <p:nvPr/>
        </p:nvCxnSpPr>
        <p:spPr>
          <a:xfrm>
            <a:off x="4026399" y="4006974"/>
            <a:ext cx="1544667" cy="3427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Gerade Verbindung mit Pfeil 8">
            <a:extLst>
              <a:ext uri="{FF2B5EF4-FFF2-40B4-BE49-F238E27FC236}">
                <a16:creationId xmlns:a16="http://schemas.microsoft.com/office/drawing/2014/main" id="{3909F724-258E-6718-056D-47D84D866141}"/>
              </a:ext>
            </a:extLst>
          </p:cNvPr>
          <p:cNvCxnSpPr>
            <a:cxnSpLocks/>
          </p:cNvCxnSpPr>
          <p:nvPr/>
        </p:nvCxnSpPr>
        <p:spPr>
          <a:xfrm>
            <a:off x="4026399" y="4141009"/>
            <a:ext cx="1544667" cy="10596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Rechteck 14">
            <a:extLst>
              <a:ext uri="{FF2B5EF4-FFF2-40B4-BE49-F238E27FC236}">
                <a16:creationId xmlns:a16="http://schemas.microsoft.com/office/drawing/2014/main" id="{EE279718-C813-13A5-B49F-E0D2F9304E40}"/>
              </a:ext>
            </a:extLst>
          </p:cNvPr>
          <p:cNvSpPr/>
          <p:nvPr/>
        </p:nvSpPr>
        <p:spPr>
          <a:xfrm>
            <a:off x="5602409" y="3328881"/>
            <a:ext cx="375873" cy="355600"/>
          </a:xfrm>
          <a:prstGeom prst="rect">
            <a:avLst/>
          </a:prstGeom>
          <a:solidFill>
            <a:srgbClr val="B598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406B31D6-DA52-9B9A-6750-915276025DBA}"/>
              </a:ext>
            </a:extLst>
          </p:cNvPr>
          <p:cNvSpPr/>
          <p:nvPr/>
        </p:nvSpPr>
        <p:spPr>
          <a:xfrm>
            <a:off x="5602407" y="4210392"/>
            <a:ext cx="375873" cy="355600"/>
          </a:xfrm>
          <a:prstGeom prst="rect">
            <a:avLst/>
          </a:prstGeom>
          <a:solidFill>
            <a:srgbClr val="4B4A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D781E43E-0FB7-C4E9-D751-2BC89981024B}"/>
              </a:ext>
            </a:extLst>
          </p:cNvPr>
          <p:cNvSpPr/>
          <p:nvPr/>
        </p:nvSpPr>
        <p:spPr>
          <a:xfrm>
            <a:off x="5602407" y="5091064"/>
            <a:ext cx="375873" cy="355600"/>
          </a:xfrm>
          <a:prstGeom prst="rect">
            <a:avLst/>
          </a:prstGeom>
          <a:solidFill>
            <a:srgbClr val="9D9C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11">
            <a:extLst>
              <a:ext uri="{FF2B5EF4-FFF2-40B4-BE49-F238E27FC236}">
                <a16:creationId xmlns:a16="http://schemas.microsoft.com/office/drawing/2014/main" id="{9FE521A6-8744-B79A-D9A9-48EF20073F57}"/>
              </a:ext>
            </a:extLst>
          </p:cNvPr>
          <p:cNvSpPr/>
          <p:nvPr/>
        </p:nvSpPr>
        <p:spPr>
          <a:xfrm>
            <a:off x="5602409" y="2402045"/>
            <a:ext cx="375873" cy="355600"/>
          </a:xfrm>
          <a:prstGeom prst="rect">
            <a:avLst/>
          </a:prstGeom>
          <a:solidFill>
            <a:srgbClr val="E6E2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529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641BF-EC0B-439F-59B9-0DB06CAE0B2C}"/>
            </a:ext>
          </a:extLst>
        </p:cNvPr>
        <p:cNvGrpSpPr/>
        <p:nvPr/>
      </p:nvGrpSpPr>
      <p:grpSpPr>
        <a:xfrm>
          <a:off x="0" y="0"/>
          <a:ext cx="0" cy="0"/>
          <a:chOff x="0" y="0"/>
          <a:chExt cx="0" cy="0"/>
        </a:xfrm>
      </p:grpSpPr>
      <p:pic>
        <p:nvPicPr>
          <p:cNvPr id="48" name="Grafik 47">
            <a:extLst>
              <a:ext uri="{FF2B5EF4-FFF2-40B4-BE49-F238E27FC236}">
                <a16:creationId xmlns:a16="http://schemas.microsoft.com/office/drawing/2014/main" id="{815BE084-98FE-A3C1-AC8E-7967A4578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702" y="1589136"/>
            <a:ext cx="6776318" cy="4340038"/>
          </a:xfrm>
          <a:prstGeom prst="rect">
            <a:avLst/>
          </a:prstGeom>
        </p:spPr>
      </p:pic>
      <p:sp>
        <p:nvSpPr>
          <p:cNvPr id="26" name="Textfeld 25">
            <a:extLst>
              <a:ext uri="{FF2B5EF4-FFF2-40B4-BE49-F238E27FC236}">
                <a16:creationId xmlns:a16="http://schemas.microsoft.com/office/drawing/2014/main" id="{C041601E-04A1-2752-3699-1A30CBA392D9}"/>
              </a:ext>
            </a:extLst>
          </p:cNvPr>
          <p:cNvSpPr txBox="1"/>
          <p:nvPr/>
        </p:nvSpPr>
        <p:spPr>
          <a:xfrm>
            <a:off x="807342" y="1635711"/>
            <a:ext cx="2511591" cy="923330"/>
          </a:xfrm>
          <a:prstGeom prst="rect">
            <a:avLst/>
          </a:prstGeom>
          <a:noFill/>
        </p:spPr>
        <p:txBody>
          <a:bodyPr wrap="square" rtlCol="0">
            <a:spAutoFit/>
          </a:bodyPr>
          <a:lstStyle/>
          <a:p>
            <a:r>
              <a:rPr lang="de-DE" b="1" dirty="0"/>
              <a:t>Der Computer sieht nur Pixel</a:t>
            </a:r>
          </a:p>
          <a:p>
            <a:endParaRPr lang="de-DE" b="1" dirty="0"/>
          </a:p>
        </p:txBody>
      </p:sp>
      <p:sp>
        <p:nvSpPr>
          <p:cNvPr id="5" name="Datumsplatzhalter 4">
            <a:extLst>
              <a:ext uri="{FF2B5EF4-FFF2-40B4-BE49-F238E27FC236}">
                <a16:creationId xmlns:a16="http://schemas.microsoft.com/office/drawing/2014/main" id="{63EAEBCB-6BB0-B430-F1BB-921D9B1AEFFD}"/>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8A53DE3A-AC6F-1860-8561-68D37A37E94E}"/>
              </a:ext>
            </a:extLst>
          </p:cNvPr>
          <p:cNvSpPr>
            <a:spLocks noGrp="1"/>
          </p:cNvSpPr>
          <p:nvPr>
            <p:ph type="title"/>
          </p:nvPr>
        </p:nvSpPr>
        <p:spPr/>
        <p:txBody>
          <a:bodyPr/>
          <a:lstStyle/>
          <a:p>
            <a:r>
              <a:rPr lang="de-DE">
                <a:latin typeface="+mj-lt"/>
              </a:rPr>
              <a:t>Beispielablauf</a:t>
            </a:r>
          </a:p>
        </p:txBody>
      </p:sp>
      <p:sp>
        <p:nvSpPr>
          <p:cNvPr id="6" name="Fußzeilenplatzhalter 5">
            <a:extLst>
              <a:ext uri="{FF2B5EF4-FFF2-40B4-BE49-F238E27FC236}">
                <a16:creationId xmlns:a16="http://schemas.microsoft.com/office/drawing/2014/main" id="{B873A349-5617-018A-D71A-907ECF4E09DD}"/>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D016E495-9C74-BB35-BB15-EF5F1D3443D5}"/>
              </a:ext>
            </a:extLst>
          </p:cNvPr>
          <p:cNvSpPr>
            <a:spLocks noGrp="1"/>
          </p:cNvSpPr>
          <p:nvPr>
            <p:ph type="sldNum" sz="quarter" idx="16"/>
          </p:nvPr>
        </p:nvSpPr>
        <p:spPr/>
        <p:txBody>
          <a:bodyPr/>
          <a:lstStyle/>
          <a:p>
            <a:fld id="{6567D7EC-8799-48C5-898A-08E264972062}" type="slidenum">
              <a:rPr lang="de-DE" smtClean="0"/>
              <a:pPr/>
              <a:t>12</a:t>
            </a:fld>
            <a:endParaRPr lang="de-DE"/>
          </a:p>
        </p:txBody>
      </p:sp>
      <p:pic>
        <p:nvPicPr>
          <p:cNvPr id="32" name="Grafik 31">
            <a:extLst>
              <a:ext uri="{FF2B5EF4-FFF2-40B4-BE49-F238E27FC236}">
                <a16:creationId xmlns:a16="http://schemas.microsoft.com/office/drawing/2014/main" id="{68E4C394-1D55-D757-DF20-8FC3BAC53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49" y="2716656"/>
            <a:ext cx="2946184" cy="2505633"/>
          </a:xfrm>
          <a:prstGeom prst="rect">
            <a:avLst/>
          </a:prstGeom>
        </p:spPr>
      </p:pic>
      <p:sp>
        <p:nvSpPr>
          <p:cNvPr id="49" name="Textfeld 48">
            <a:extLst>
              <a:ext uri="{FF2B5EF4-FFF2-40B4-BE49-F238E27FC236}">
                <a16:creationId xmlns:a16="http://schemas.microsoft.com/office/drawing/2014/main" id="{9E2CE566-F1DC-43F4-F412-B19E8456AF74}"/>
              </a:ext>
            </a:extLst>
          </p:cNvPr>
          <p:cNvSpPr txBox="1"/>
          <p:nvPr/>
        </p:nvSpPr>
        <p:spPr>
          <a:xfrm>
            <a:off x="9544677" y="3293908"/>
            <a:ext cx="800219" cy="369332"/>
          </a:xfrm>
          <a:prstGeom prst="rect">
            <a:avLst/>
          </a:prstGeom>
          <a:noFill/>
        </p:spPr>
        <p:txBody>
          <a:bodyPr wrap="none" rtlCol="0">
            <a:spAutoFit/>
          </a:bodyPr>
          <a:lstStyle/>
          <a:p>
            <a:r>
              <a:rPr lang="de-DE" b="1"/>
              <a:t>Katze</a:t>
            </a:r>
          </a:p>
        </p:txBody>
      </p:sp>
      <p:sp>
        <p:nvSpPr>
          <p:cNvPr id="54" name="Textfeld 53">
            <a:extLst>
              <a:ext uri="{FF2B5EF4-FFF2-40B4-BE49-F238E27FC236}">
                <a16:creationId xmlns:a16="http://schemas.microsoft.com/office/drawing/2014/main" id="{A26F2494-5E46-1DE9-7FDF-49417F2AA2D8}"/>
              </a:ext>
            </a:extLst>
          </p:cNvPr>
          <p:cNvSpPr txBox="1"/>
          <p:nvPr/>
        </p:nvSpPr>
        <p:spPr>
          <a:xfrm>
            <a:off x="9544676" y="4242209"/>
            <a:ext cx="774571" cy="369332"/>
          </a:xfrm>
          <a:prstGeom prst="rect">
            <a:avLst/>
          </a:prstGeom>
          <a:noFill/>
        </p:spPr>
        <p:txBody>
          <a:bodyPr wrap="none" rtlCol="0">
            <a:spAutoFit/>
          </a:bodyPr>
          <a:lstStyle/>
          <a:p>
            <a:r>
              <a:rPr lang="de-DE" b="1"/>
              <a:t>Hund</a:t>
            </a:r>
          </a:p>
        </p:txBody>
      </p:sp>
      <p:pic>
        <p:nvPicPr>
          <p:cNvPr id="86" name="Grafik 85">
            <a:extLst>
              <a:ext uri="{FF2B5EF4-FFF2-40B4-BE49-F238E27FC236}">
                <a16:creationId xmlns:a16="http://schemas.microsoft.com/office/drawing/2014/main" id="{DCDE5D46-0DE2-C991-B574-07871B07E048}"/>
              </a:ext>
            </a:extLst>
          </p:cNvPr>
          <p:cNvPicPr>
            <a:picLocks noChangeAspect="1"/>
          </p:cNvPicPr>
          <p:nvPr/>
        </p:nvPicPr>
        <p:blipFill>
          <a:blip r:embed="rId5">
            <a:extLst>
              <a:ext uri="{28A0092B-C50C-407E-A947-70E740481C1C}">
                <a14:useLocalDpi xmlns:a14="http://schemas.microsoft.com/office/drawing/2010/main" val="0"/>
              </a:ext>
            </a:extLst>
          </a:blip>
          <a:srcRect l="5721"/>
          <a:stretch>
            <a:fillRect/>
          </a:stretch>
        </p:blipFill>
        <p:spPr>
          <a:xfrm flipH="1">
            <a:off x="3957903" y="2716656"/>
            <a:ext cx="136992" cy="2463800"/>
          </a:xfrm>
          <a:prstGeom prst="rect">
            <a:avLst/>
          </a:prstGeom>
        </p:spPr>
      </p:pic>
      <p:cxnSp>
        <p:nvCxnSpPr>
          <p:cNvPr id="3" name="Gerade Verbindung mit Pfeil 2">
            <a:extLst>
              <a:ext uri="{FF2B5EF4-FFF2-40B4-BE49-F238E27FC236}">
                <a16:creationId xmlns:a16="http://schemas.microsoft.com/office/drawing/2014/main" id="{C933331F-B7CF-4AD2-68C1-CF0CB96350BC}"/>
              </a:ext>
            </a:extLst>
          </p:cNvPr>
          <p:cNvCxnSpPr/>
          <p:nvPr/>
        </p:nvCxnSpPr>
        <p:spPr>
          <a:xfrm flipV="1">
            <a:off x="4046181" y="2616200"/>
            <a:ext cx="1524885" cy="1047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 name="Gerade Verbindung mit Pfeil 3">
            <a:extLst>
              <a:ext uri="{FF2B5EF4-FFF2-40B4-BE49-F238E27FC236}">
                <a16:creationId xmlns:a16="http://schemas.microsoft.com/office/drawing/2014/main" id="{4F7E1128-19FC-AF09-7CE4-4704F9D97528}"/>
              </a:ext>
            </a:extLst>
          </p:cNvPr>
          <p:cNvCxnSpPr>
            <a:cxnSpLocks/>
          </p:cNvCxnSpPr>
          <p:nvPr/>
        </p:nvCxnSpPr>
        <p:spPr>
          <a:xfrm flipV="1">
            <a:off x="4046181" y="3511550"/>
            <a:ext cx="1524885" cy="3435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Rechteck 13">
            <a:extLst>
              <a:ext uri="{FF2B5EF4-FFF2-40B4-BE49-F238E27FC236}">
                <a16:creationId xmlns:a16="http://schemas.microsoft.com/office/drawing/2014/main" id="{9FC20742-04CC-85EC-7A41-B8EB8108D2AF}"/>
              </a:ext>
            </a:extLst>
          </p:cNvPr>
          <p:cNvSpPr/>
          <p:nvPr/>
        </p:nvSpPr>
        <p:spPr>
          <a:xfrm>
            <a:off x="5602409" y="2411670"/>
            <a:ext cx="375873" cy="355600"/>
          </a:xfrm>
          <a:prstGeom prst="rect">
            <a:avLst/>
          </a:prstGeom>
          <a:solidFill>
            <a:srgbClr val="E6E2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eck 14">
            <a:extLst>
              <a:ext uri="{FF2B5EF4-FFF2-40B4-BE49-F238E27FC236}">
                <a16:creationId xmlns:a16="http://schemas.microsoft.com/office/drawing/2014/main" id="{7E7585A4-295B-3828-F040-6BAC74E0B915}"/>
              </a:ext>
            </a:extLst>
          </p:cNvPr>
          <p:cNvSpPr/>
          <p:nvPr/>
        </p:nvSpPr>
        <p:spPr>
          <a:xfrm>
            <a:off x="5602409" y="3328881"/>
            <a:ext cx="375873" cy="355600"/>
          </a:xfrm>
          <a:prstGeom prst="rect">
            <a:avLst/>
          </a:prstGeom>
          <a:solidFill>
            <a:srgbClr val="B598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AD1F3588-AB29-F7D4-8D28-AB80079C6275}"/>
              </a:ext>
            </a:extLst>
          </p:cNvPr>
          <p:cNvSpPr/>
          <p:nvPr/>
        </p:nvSpPr>
        <p:spPr>
          <a:xfrm>
            <a:off x="5602407" y="4210392"/>
            <a:ext cx="375873" cy="355600"/>
          </a:xfrm>
          <a:prstGeom prst="rect">
            <a:avLst/>
          </a:prstGeom>
          <a:solidFill>
            <a:srgbClr val="4B4A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D990EDD8-9FC4-3D4E-05D5-B8AB0611BCCC}"/>
              </a:ext>
            </a:extLst>
          </p:cNvPr>
          <p:cNvSpPr/>
          <p:nvPr/>
        </p:nvSpPr>
        <p:spPr>
          <a:xfrm>
            <a:off x="5602407" y="5091064"/>
            <a:ext cx="375873" cy="355600"/>
          </a:xfrm>
          <a:prstGeom prst="rect">
            <a:avLst/>
          </a:prstGeom>
          <a:solidFill>
            <a:srgbClr val="9D9C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descr="Zahnrad mit einfarbiger Füllung">
            <a:extLst>
              <a:ext uri="{FF2B5EF4-FFF2-40B4-BE49-F238E27FC236}">
                <a16:creationId xmlns:a16="http://schemas.microsoft.com/office/drawing/2014/main" id="{A228A1D3-295B-D44E-B91E-069103A29A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3643" y="3481404"/>
            <a:ext cx="914400" cy="914400"/>
          </a:xfrm>
          <a:prstGeom prst="rect">
            <a:avLst/>
          </a:prstGeom>
        </p:spPr>
      </p:pic>
      <p:pic>
        <p:nvPicPr>
          <p:cNvPr id="20" name="Grafik 19">
            <a:extLst>
              <a:ext uri="{FF2B5EF4-FFF2-40B4-BE49-F238E27FC236}">
                <a16:creationId xmlns:a16="http://schemas.microsoft.com/office/drawing/2014/main" id="{35450B24-0A13-5F84-2235-5553FB6B06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3199" y="3984456"/>
            <a:ext cx="914400" cy="818550"/>
          </a:xfrm>
          <a:prstGeom prst="rect">
            <a:avLst/>
          </a:prstGeom>
        </p:spPr>
      </p:pic>
      <p:cxnSp>
        <p:nvCxnSpPr>
          <p:cNvPr id="22" name="Gerade Verbindung mit Pfeil 21">
            <a:extLst>
              <a:ext uri="{FF2B5EF4-FFF2-40B4-BE49-F238E27FC236}">
                <a16:creationId xmlns:a16="http://schemas.microsoft.com/office/drawing/2014/main" id="{C885421B-7894-C4F0-FF87-1147B396DA63}"/>
              </a:ext>
            </a:extLst>
          </p:cNvPr>
          <p:cNvCxnSpPr>
            <a:cxnSpLocks/>
          </p:cNvCxnSpPr>
          <p:nvPr/>
        </p:nvCxnSpPr>
        <p:spPr>
          <a:xfrm>
            <a:off x="4026399" y="4006974"/>
            <a:ext cx="1544667" cy="3427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Gerade Verbindung mit Pfeil 22">
            <a:extLst>
              <a:ext uri="{FF2B5EF4-FFF2-40B4-BE49-F238E27FC236}">
                <a16:creationId xmlns:a16="http://schemas.microsoft.com/office/drawing/2014/main" id="{6479CAB8-E4D4-3E04-3B25-16D42D2E744B}"/>
              </a:ext>
            </a:extLst>
          </p:cNvPr>
          <p:cNvCxnSpPr>
            <a:cxnSpLocks/>
          </p:cNvCxnSpPr>
          <p:nvPr/>
        </p:nvCxnSpPr>
        <p:spPr>
          <a:xfrm>
            <a:off x="4026399" y="4141009"/>
            <a:ext cx="1544667" cy="10596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485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style.rotation</p:attrName>
                                        </p:attrNameLst>
                                      </p:cBhvr>
                                      <p:tavLst>
                                        <p:tav tm="0">
                                          <p:val>
                                            <p:fltVal val="720"/>
                                          </p:val>
                                        </p:tav>
                                        <p:tav tm="100000">
                                          <p:val>
                                            <p:fltVal val="0"/>
                                          </p:val>
                                        </p:tav>
                                      </p:tavLst>
                                    </p:anim>
                                    <p:anim calcmode="lin" valueType="num">
                                      <p:cBhvr>
                                        <p:cTn id="9" dur="2000" fill="hold"/>
                                        <p:tgtEl>
                                          <p:spTgt spid="13"/>
                                        </p:tgtEl>
                                        <p:attrNameLst>
                                          <p:attrName>ppt_h</p:attrName>
                                        </p:attrNameLst>
                                      </p:cBhvr>
                                      <p:tavLst>
                                        <p:tav tm="0">
                                          <p:val>
                                            <p:fltVal val="0"/>
                                          </p:val>
                                        </p:tav>
                                        <p:tav tm="100000">
                                          <p:val>
                                            <p:strVal val="#ppt_h"/>
                                          </p:val>
                                        </p:tav>
                                      </p:tavLst>
                                    </p:anim>
                                    <p:anim calcmode="lin" valueType="num">
                                      <p:cBhvr>
                                        <p:cTn id="10"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80">
                                          <p:stCondLst>
                                            <p:cond delay="0"/>
                                          </p:stCondLst>
                                        </p:cTn>
                                        <p:tgtEl>
                                          <p:spTgt spid="20"/>
                                        </p:tgtEl>
                                      </p:cBhvr>
                                    </p:animEffect>
                                    <p:anim calcmode="lin" valueType="num">
                                      <p:cBhvr>
                                        <p:cTn id="1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1" dur="26">
                                          <p:stCondLst>
                                            <p:cond delay="650"/>
                                          </p:stCondLst>
                                        </p:cTn>
                                        <p:tgtEl>
                                          <p:spTgt spid="20"/>
                                        </p:tgtEl>
                                      </p:cBhvr>
                                      <p:to x="100000" y="60000"/>
                                    </p:animScale>
                                    <p:animScale>
                                      <p:cBhvr>
                                        <p:cTn id="22" dur="166" decel="50000">
                                          <p:stCondLst>
                                            <p:cond delay="676"/>
                                          </p:stCondLst>
                                        </p:cTn>
                                        <p:tgtEl>
                                          <p:spTgt spid="20"/>
                                        </p:tgtEl>
                                      </p:cBhvr>
                                      <p:to x="100000" y="100000"/>
                                    </p:animScale>
                                    <p:animScale>
                                      <p:cBhvr>
                                        <p:cTn id="23" dur="26">
                                          <p:stCondLst>
                                            <p:cond delay="1312"/>
                                          </p:stCondLst>
                                        </p:cTn>
                                        <p:tgtEl>
                                          <p:spTgt spid="20"/>
                                        </p:tgtEl>
                                      </p:cBhvr>
                                      <p:to x="100000" y="80000"/>
                                    </p:animScale>
                                    <p:animScale>
                                      <p:cBhvr>
                                        <p:cTn id="24" dur="166" decel="50000">
                                          <p:stCondLst>
                                            <p:cond delay="1338"/>
                                          </p:stCondLst>
                                        </p:cTn>
                                        <p:tgtEl>
                                          <p:spTgt spid="20"/>
                                        </p:tgtEl>
                                      </p:cBhvr>
                                      <p:to x="100000" y="100000"/>
                                    </p:animScale>
                                    <p:animScale>
                                      <p:cBhvr>
                                        <p:cTn id="25" dur="26">
                                          <p:stCondLst>
                                            <p:cond delay="1642"/>
                                          </p:stCondLst>
                                        </p:cTn>
                                        <p:tgtEl>
                                          <p:spTgt spid="20"/>
                                        </p:tgtEl>
                                      </p:cBhvr>
                                      <p:to x="100000" y="90000"/>
                                    </p:animScale>
                                    <p:animScale>
                                      <p:cBhvr>
                                        <p:cTn id="26" dur="166" decel="50000">
                                          <p:stCondLst>
                                            <p:cond delay="1668"/>
                                          </p:stCondLst>
                                        </p:cTn>
                                        <p:tgtEl>
                                          <p:spTgt spid="20"/>
                                        </p:tgtEl>
                                      </p:cBhvr>
                                      <p:to x="100000" y="100000"/>
                                    </p:animScale>
                                    <p:animScale>
                                      <p:cBhvr>
                                        <p:cTn id="27" dur="26">
                                          <p:stCondLst>
                                            <p:cond delay="1808"/>
                                          </p:stCondLst>
                                        </p:cTn>
                                        <p:tgtEl>
                                          <p:spTgt spid="20"/>
                                        </p:tgtEl>
                                      </p:cBhvr>
                                      <p:to x="100000" y="95000"/>
                                    </p:animScale>
                                    <p:animScale>
                                      <p:cBhvr>
                                        <p:cTn id="2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0A10-7DC4-B867-D2CC-EA8FDF3665E2}"/>
            </a:ext>
          </a:extLst>
        </p:cNvPr>
        <p:cNvGrpSpPr/>
        <p:nvPr/>
      </p:nvGrpSpPr>
      <p:grpSpPr>
        <a:xfrm>
          <a:off x="0" y="0"/>
          <a:ext cx="0" cy="0"/>
          <a:chOff x="0" y="0"/>
          <a:chExt cx="0" cy="0"/>
        </a:xfrm>
      </p:grpSpPr>
      <p:pic>
        <p:nvPicPr>
          <p:cNvPr id="48" name="Grafik 47">
            <a:extLst>
              <a:ext uri="{FF2B5EF4-FFF2-40B4-BE49-F238E27FC236}">
                <a16:creationId xmlns:a16="http://schemas.microsoft.com/office/drawing/2014/main" id="{FFF16D93-DD45-8D2B-2D6B-731D7747A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702" y="1589136"/>
            <a:ext cx="6776318" cy="4340038"/>
          </a:xfrm>
          <a:prstGeom prst="rect">
            <a:avLst/>
          </a:prstGeom>
        </p:spPr>
      </p:pic>
      <p:sp>
        <p:nvSpPr>
          <p:cNvPr id="26" name="Textfeld 25">
            <a:extLst>
              <a:ext uri="{FF2B5EF4-FFF2-40B4-BE49-F238E27FC236}">
                <a16:creationId xmlns:a16="http://schemas.microsoft.com/office/drawing/2014/main" id="{85C58414-974E-EABF-9789-D17A65DAFE43}"/>
              </a:ext>
            </a:extLst>
          </p:cNvPr>
          <p:cNvSpPr txBox="1"/>
          <p:nvPr/>
        </p:nvSpPr>
        <p:spPr>
          <a:xfrm>
            <a:off x="807342" y="1635711"/>
            <a:ext cx="2511591" cy="923330"/>
          </a:xfrm>
          <a:prstGeom prst="rect">
            <a:avLst/>
          </a:prstGeom>
          <a:noFill/>
        </p:spPr>
        <p:txBody>
          <a:bodyPr wrap="square" rtlCol="0">
            <a:spAutoFit/>
          </a:bodyPr>
          <a:lstStyle/>
          <a:p>
            <a:r>
              <a:rPr lang="de-DE" b="1" dirty="0"/>
              <a:t>Der Computer sieht nur Pixel</a:t>
            </a:r>
          </a:p>
          <a:p>
            <a:endParaRPr lang="de-DE" b="1" dirty="0"/>
          </a:p>
        </p:txBody>
      </p:sp>
      <p:sp>
        <p:nvSpPr>
          <p:cNvPr id="5" name="Datumsplatzhalter 4">
            <a:extLst>
              <a:ext uri="{FF2B5EF4-FFF2-40B4-BE49-F238E27FC236}">
                <a16:creationId xmlns:a16="http://schemas.microsoft.com/office/drawing/2014/main" id="{2F7EC7C1-1919-5EE6-3A32-48E8763E6B7A}"/>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3D0D404E-4064-EE05-C23C-0DDE9F58D064}"/>
              </a:ext>
            </a:extLst>
          </p:cNvPr>
          <p:cNvSpPr>
            <a:spLocks noGrp="1"/>
          </p:cNvSpPr>
          <p:nvPr>
            <p:ph type="title"/>
          </p:nvPr>
        </p:nvSpPr>
        <p:spPr/>
        <p:txBody>
          <a:bodyPr/>
          <a:lstStyle/>
          <a:p>
            <a:r>
              <a:rPr lang="de-DE">
                <a:latin typeface="+mj-lt"/>
              </a:rPr>
              <a:t>Beispielablauf</a:t>
            </a:r>
          </a:p>
        </p:txBody>
      </p:sp>
      <p:sp>
        <p:nvSpPr>
          <p:cNvPr id="6" name="Fußzeilenplatzhalter 5">
            <a:extLst>
              <a:ext uri="{FF2B5EF4-FFF2-40B4-BE49-F238E27FC236}">
                <a16:creationId xmlns:a16="http://schemas.microsoft.com/office/drawing/2014/main" id="{5F3AA3B1-6745-5774-85C3-60FF77B6A8F6}"/>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691DF082-757A-32C3-1637-5141C36DB9A1}"/>
              </a:ext>
            </a:extLst>
          </p:cNvPr>
          <p:cNvSpPr>
            <a:spLocks noGrp="1"/>
          </p:cNvSpPr>
          <p:nvPr>
            <p:ph type="sldNum" sz="quarter" idx="16"/>
          </p:nvPr>
        </p:nvSpPr>
        <p:spPr/>
        <p:txBody>
          <a:bodyPr/>
          <a:lstStyle/>
          <a:p>
            <a:fld id="{6567D7EC-8799-48C5-898A-08E264972062}" type="slidenum">
              <a:rPr lang="de-DE" smtClean="0"/>
              <a:pPr/>
              <a:t>13</a:t>
            </a:fld>
            <a:endParaRPr lang="de-DE"/>
          </a:p>
        </p:txBody>
      </p:sp>
      <p:pic>
        <p:nvPicPr>
          <p:cNvPr id="32" name="Grafik 31">
            <a:extLst>
              <a:ext uri="{FF2B5EF4-FFF2-40B4-BE49-F238E27FC236}">
                <a16:creationId xmlns:a16="http://schemas.microsoft.com/office/drawing/2014/main" id="{4C77DB88-5BB4-9130-7D2C-63EFD498F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49" y="2716656"/>
            <a:ext cx="2946184" cy="2505633"/>
          </a:xfrm>
          <a:prstGeom prst="rect">
            <a:avLst/>
          </a:prstGeom>
        </p:spPr>
      </p:pic>
      <p:sp>
        <p:nvSpPr>
          <p:cNvPr id="49" name="Textfeld 48">
            <a:extLst>
              <a:ext uri="{FF2B5EF4-FFF2-40B4-BE49-F238E27FC236}">
                <a16:creationId xmlns:a16="http://schemas.microsoft.com/office/drawing/2014/main" id="{466C65B9-E1C9-8290-B8EE-A4DEFA9539DF}"/>
              </a:ext>
            </a:extLst>
          </p:cNvPr>
          <p:cNvSpPr txBox="1"/>
          <p:nvPr/>
        </p:nvSpPr>
        <p:spPr>
          <a:xfrm>
            <a:off x="9544677" y="3293908"/>
            <a:ext cx="800219" cy="369332"/>
          </a:xfrm>
          <a:prstGeom prst="rect">
            <a:avLst/>
          </a:prstGeom>
          <a:noFill/>
        </p:spPr>
        <p:txBody>
          <a:bodyPr wrap="none" rtlCol="0">
            <a:spAutoFit/>
          </a:bodyPr>
          <a:lstStyle/>
          <a:p>
            <a:r>
              <a:rPr lang="de-DE" b="1"/>
              <a:t>Katze</a:t>
            </a:r>
          </a:p>
        </p:txBody>
      </p:sp>
      <p:sp>
        <p:nvSpPr>
          <p:cNvPr id="54" name="Textfeld 53">
            <a:extLst>
              <a:ext uri="{FF2B5EF4-FFF2-40B4-BE49-F238E27FC236}">
                <a16:creationId xmlns:a16="http://schemas.microsoft.com/office/drawing/2014/main" id="{9C5FD2FC-0CCA-9331-9D7B-E4EEC46A93AA}"/>
              </a:ext>
            </a:extLst>
          </p:cNvPr>
          <p:cNvSpPr txBox="1"/>
          <p:nvPr/>
        </p:nvSpPr>
        <p:spPr>
          <a:xfrm>
            <a:off x="9544676" y="4242209"/>
            <a:ext cx="774571" cy="369332"/>
          </a:xfrm>
          <a:prstGeom prst="rect">
            <a:avLst/>
          </a:prstGeom>
          <a:noFill/>
        </p:spPr>
        <p:txBody>
          <a:bodyPr wrap="none" rtlCol="0">
            <a:spAutoFit/>
          </a:bodyPr>
          <a:lstStyle/>
          <a:p>
            <a:r>
              <a:rPr lang="de-DE" b="1"/>
              <a:t>Hund</a:t>
            </a:r>
          </a:p>
        </p:txBody>
      </p:sp>
      <p:pic>
        <p:nvPicPr>
          <p:cNvPr id="86" name="Grafik 85">
            <a:extLst>
              <a:ext uri="{FF2B5EF4-FFF2-40B4-BE49-F238E27FC236}">
                <a16:creationId xmlns:a16="http://schemas.microsoft.com/office/drawing/2014/main" id="{5031DD43-4D6B-3579-1A55-FD3EF0C5C12D}"/>
              </a:ext>
            </a:extLst>
          </p:cNvPr>
          <p:cNvPicPr>
            <a:picLocks noChangeAspect="1"/>
          </p:cNvPicPr>
          <p:nvPr/>
        </p:nvPicPr>
        <p:blipFill>
          <a:blip r:embed="rId5">
            <a:extLst>
              <a:ext uri="{28A0092B-C50C-407E-A947-70E740481C1C}">
                <a14:useLocalDpi xmlns:a14="http://schemas.microsoft.com/office/drawing/2010/main" val="0"/>
              </a:ext>
            </a:extLst>
          </a:blip>
          <a:srcRect l="5721"/>
          <a:stretch>
            <a:fillRect/>
          </a:stretch>
        </p:blipFill>
        <p:spPr>
          <a:xfrm flipH="1">
            <a:off x="3957903" y="2716656"/>
            <a:ext cx="136992" cy="2463800"/>
          </a:xfrm>
          <a:prstGeom prst="rect">
            <a:avLst/>
          </a:prstGeom>
        </p:spPr>
      </p:pic>
      <p:cxnSp>
        <p:nvCxnSpPr>
          <p:cNvPr id="3" name="Gerade Verbindung mit Pfeil 2">
            <a:extLst>
              <a:ext uri="{FF2B5EF4-FFF2-40B4-BE49-F238E27FC236}">
                <a16:creationId xmlns:a16="http://schemas.microsoft.com/office/drawing/2014/main" id="{10AA596D-40EA-3038-4946-8A111A660510}"/>
              </a:ext>
            </a:extLst>
          </p:cNvPr>
          <p:cNvCxnSpPr/>
          <p:nvPr/>
        </p:nvCxnSpPr>
        <p:spPr>
          <a:xfrm flipV="1">
            <a:off x="4046181" y="2616200"/>
            <a:ext cx="1524885" cy="1047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 name="Gerade Verbindung mit Pfeil 3">
            <a:extLst>
              <a:ext uri="{FF2B5EF4-FFF2-40B4-BE49-F238E27FC236}">
                <a16:creationId xmlns:a16="http://schemas.microsoft.com/office/drawing/2014/main" id="{758B225E-CEF8-AD90-7720-0C7727CF9001}"/>
              </a:ext>
            </a:extLst>
          </p:cNvPr>
          <p:cNvCxnSpPr>
            <a:cxnSpLocks/>
          </p:cNvCxnSpPr>
          <p:nvPr/>
        </p:nvCxnSpPr>
        <p:spPr>
          <a:xfrm flipV="1">
            <a:off x="4046181" y="3511550"/>
            <a:ext cx="1524885" cy="3435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Rechteck 13">
            <a:extLst>
              <a:ext uri="{FF2B5EF4-FFF2-40B4-BE49-F238E27FC236}">
                <a16:creationId xmlns:a16="http://schemas.microsoft.com/office/drawing/2014/main" id="{0BDC600D-9531-09C2-54C3-AFBB3673229F}"/>
              </a:ext>
            </a:extLst>
          </p:cNvPr>
          <p:cNvSpPr/>
          <p:nvPr/>
        </p:nvSpPr>
        <p:spPr>
          <a:xfrm>
            <a:off x="5602409" y="2411670"/>
            <a:ext cx="375873" cy="355600"/>
          </a:xfrm>
          <a:prstGeom prst="rect">
            <a:avLst/>
          </a:prstGeom>
          <a:solidFill>
            <a:srgbClr val="E6E2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eck 14">
            <a:extLst>
              <a:ext uri="{FF2B5EF4-FFF2-40B4-BE49-F238E27FC236}">
                <a16:creationId xmlns:a16="http://schemas.microsoft.com/office/drawing/2014/main" id="{53061D03-3C8A-3CE5-DDAD-43792234F1F7}"/>
              </a:ext>
            </a:extLst>
          </p:cNvPr>
          <p:cNvSpPr/>
          <p:nvPr/>
        </p:nvSpPr>
        <p:spPr>
          <a:xfrm>
            <a:off x="5602409" y="3328881"/>
            <a:ext cx="375873" cy="355600"/>
          </a:xfrm>
          <a:prstGeom prst="rect">
            <a:avLst/>
          </a:prstGeom>
          <a:solidFill>
            <a:srgbClr val="B598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1B870A22-128C-8969-0EA5-7293C390081F}"/>
              </a:ext>
            </a:extLst>
          </p:cNvPr>
          <p:cNvSpPr/>
          <p:nvPr/>
        </p:nvSpPr>
        <p:spPr>
          <a:xfrm>
            <a:off x="5602407" y="4210392"/>
            <a:ext cx="375873" cy="355600"/>
          </a:xfrm>
          <a:prstGeom prst="rect">
            <a:avLst/>
          </a:prstGeom>
          <a:solidFill>
            <a:srgbClr val="4B4A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2701EC6F-C0EA-F0E6-B3B0-05A33BBA266D}"/>
              </a:ext>
            </a:extLst>
          </p:cNvPr>
          <p:cNvSpPr/>
          <p:nvPr/>
        </p:nvSpPr>
        <p:spPr>
          <a:xfrm>
            <a:off x="5602407" y="5091064"/>
            <a:ext cx="375873" cy="355600"/>
          </a:xfrm>
          <a:prstGeom prst="rect">
            <a:avLst/>
          </a:prstGeom>
          <a:solidFill>
            <a:srgbClr val="9D9C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descr="Zahnrad mit einfarbiger Füllung">
            <a:extLst>
              <a:ext uri="{FF2B5EF4-FFF2-40B4-BE49-F238E27FC236}">
                <a16:creationId xmlns:a16="http://schemas.microsoft.com/office/drawing/2014/main" id="{AEE23038-A8B0-8B6A-3FAA-1D7522A08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3643" y="3481404"/>
            <a:ext cx="914400" cy="914400"/>
          </a:xfrm>
          <a:prstGeom prst="rect">
            <a:avLst/>
          </a:prstGeom>
        </p:spPr>
      </p:pic>
      <p:pic>
        <p:nvPicPr>
          <p:cNvPr id="20" name="Grafik 19">
            <a:extLst>
              <a:ext uri="{FF2B5EF4-FFF2-40B4-BE49-F238E27FC236}">
                <a16:creationId xmlns:a16="http://schemas.microsoft.com/office/drawing/2014/main" id="{F4DD664B-5B68-A5D6-73CC-D1E8FFD5D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6874" y="3099854"/>
            <a:ext cx="914400" cy="818550"/>
          </a:xfrm>
          <a:prstGeom prst="rect">
            <a:avLst/>
          </a:prstGeom>
        </p:spPr>
      </p:pic>
      <p:cxnSp>
        <p:nvCxnSpPr>
          <p:cNvPr id="10" name="Gerade Verbindung mit Pfeil 9">
            <a:extLst>
              <a:ext uri="{FF2B5EF4-FFF2-40B4-BE49-F238E27FC236}">
                <a16:creationId xmlns:a16="http://schemas.microsoft.com/office/drawing/2014/main" id="{402B6EC6-548C-197C-0CFF-103705BCF272}"/>
              </a:ext>
            </a:extLst>
          </p:cNvPr>
          <p:cNvCxnSpPr>
            <a:cxnSpLocks/>
          </p:cNvCxnSpPr>
          <p:nvPr/>
        </p:nvCxnSpPr>
        <p:spPr>
          <a:xfrm>
            <a:off x="4026399" y="4006974"/>
            <a:ext cx="1544667" cy="3427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Gerade Verbindung mit Pfeil 10">
            <a:extLst>
              <a:ext uri="{FF2B5EF4-FFF2-40B4-BE49-F238E27FC236}">
                <a16:creationId xmlns:a16="http://schemas.microsoft.com/office/drawing/2014/main" id="{7C2535F3-B81E-6FA4-B636-B37833F513E8}"/>
              </a:ext>
            </a:extLst>
          </p:cNvPr>
          <p:cNvCxnSpPr>
            <a:cxnSpLocks/>
          </p:cNvCxnSpPr>
          <p:nvPr/>
        </p:nvCxnSpPr>
        <p:spPr>
          <a:xfrm>
            <a:off x="4026399" y="4141009"/>
            <a:ext cx="1544667" cy="10596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53029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style.rotation</p:attrName>
                                        </p:attrNameLst>
                                      </p:cBhvr>
                                      <p:tavLst>
                                        <p:tav tm="0">
                                          <p:val>
                                            <p:fltVal val="720"/>
                                          </p:val>
                                        </p:tav>
                                        <p:tav tm="100000">
                                          <p:val>
                                            <p:fltVal val="0"/>
                                          </p:val>
                                        </p:tav>
                                      </p:tavLst>
                                    </p:anim>
                                    <p:anim calcmode="lin" valueType="num">
                                      <p:cBhvr>
                                        <p:cTn id="9" dur="2000" fill="hold"/>
                                        <p:tgtEl>
                                          <p:spTgt spid="13"/>
                                        </p:tgtEl>
                                        <p:attrNameLst>
                                          <p:attrName>ppt_h</p:attrName>
                                        </p:attrNameLst>
                                      </p:cBhvr>
                                      <p:tavLst>
                                        <p:tav tm="0">
                                          <p:val>
                                            <p:fltVal val="0"/>
                                          </p:val>
                                        </p:tav>
                                        <p:tav tm="100000">
                                          <p:val>
                                            <p:strVal val="#ppt_h"/>
                                          </p:val>
                                        </p:tav>
                                      </p:tavLst>
                                    </p:anim>
                                    <p:anim calcmode="lin" valueType="num">
                                      <p:cBhvr>
                                        <p:cTn id="10"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80">
                                          <p:stCondLst>
                                            <p:cond delay="0"/>
                                          </p:stCondLst>
                                        </p:cTn>
                                        <p:tgtEl>
                                          <p:spTgt spid="20"/>
                                        </p:tgtEl>
                                      </p:cBhvr>
                                    </p:animEffect>
                                    <p:anim calcmode="lin" valueType="num">
                                      <p:cBhvr>
                                        <p:cTn id="1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1" dur="26">
                                          <p:stCondLst>
                                            <p:cond delay="650"/>
                                          </p:stCondLst>
                                        </p:cTn>
                                        <p:tgtEl>
                                          <p:spTgt spid="20"/>
                                        </p:tgtEl>
                                      </p:cBhvr>
                                      <p:to x="100000" y="60000"/>
                                    </p:animScale>
                                    <p:animScale>
                                      <p:cBhvr>
                                        <p:cTn id="22" dur="166" decel="50000">
                                          <p:stCondLst>
                                            <p:cond delay="676"/>
                                          </p:stCondLst>
                                        </p:cTn>
                                        <p:tgtEl>
                                          <p:spTgt spid="20"/>
                                        </p:tgtEl>
                                      </p:cBhvr>
                                      <p:to x="100000" y="100000"/>
                                    </p:animScale>
                                    <p:animScale>
                                      <p:cBhvr>
                                        <p:cTn id="23" dur="26">
                                          <p:stCondLst>
                                            <p:cond delay="1312"/>
                                          </p:stCondLst>
                                        </p:cTn>
                                        <p:tgtEl>
                                          <p:spTgt spid="20"/>
                                        </p:tgtEl>
                                      </p:cBhvr>
                                      <p:to x="100000" y="80000"/>
                                    </p:animScale>
                                    <p:animScale>
                                      <p:cBhvr>
                                        <p:cTn id="24" dur="166" decel="50000">
                                          <p:stCondLst>
                                            <p:cond delay="1338"/>
                                          </p:stCondLst>
                                        </p:cTn>
                                        <p:tgtEl>
                                          <p:spTgt spid="20"/>
                                        </p:tgtEl>
                                      </p:cBhvr>
                                      <p:to x="100000" y="100000"/>
                                    </p:animScale>
                                    <p:animScale>
                                      <p:cBhvr>
                                        <p:cTn id="25" dur="26">
                                          <p:stCondLst>
                                            <p:cond delay="1642"/>
                                          </p:stCondLst>
                                        </p:cTn>
                                        <p:tgtEl>
                                          <p:spTgt spid="20"/>
                                        </p:tgtEl>
                                      </p:cBhvr>
                                      <p:to x="100000" y="90000"/>
                                    </p:animScale>
                                    <p:animScale>
                                      <p:cBhvr>
                                        <p:cTn id="26" dur="166" decel="50000">
                                          <p:stCondLst>
                                            <p:cond delay="1668"/>
                                          </p:stCondLst>
                                        </p:cTn>
                                        <p:tgtEl>
                                          <p:spTgt spid="20"/>
                                        </p:tgtEl>
                                      </p:cBhvr>
                                      <p:to x="100000" y="100000"/>
                                    </p:animScale>
                                    <p:animScale>
                                      <p:cBhvr>
                                        <p:cTn id="27" dur="26">
                                          <p:stCondLst>
                                            <p:cond delay="1808"/>
                                          </p:stCondLst>
                                        </p:cTn>
                                        <p:tgtEl>
                                          <p:spTgt spid="20"/>
                                        </p:tgtEl>
                                      </p:cBhvr>
                                      <p:to x="100000" y="95000"/>
                                    </p:animScale>
                                    <p:animScale>
                                      <p:cBhvr>
                                        <p:cTn id="2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64710-1486-132F-34D8-3F3800BCB31D}"/>
            </a:ext>
          </a:extLst>
        </p:cNvPr>
        <p:cNvGrpSpPr/>
        <p:nvPr/>
      </p:nvGrpSpPr>
      <p:grpSpPr>
        <a:xfrm>
          <a:off x="0" y="0"/>
          <a:ext cx="0" cy="0"/>
          <a:chOff x="0" y="0"/>
          <a:chExt cx="0" cy="0"/>
        </a:xfrm>
      </p:grpSpPr>
      <p:sp>
        <p:nvSpPr>
          <p:cNvPr id="26" name="Textfeld 25">
            <a:extLst>
              <a:ext uri="{FF2B5EF4-FFF2-40B4-BE49-F238E27FC236}">
                <a16:creationId xmlns:a16="http://schemas.microsoft.com/office/drawing/2014/main" id="{22C023E5-556D-2445-A7E7-12A7B05A0C54}"/>
              </a:ext>
            </a:extLst>
          </p:cNvPr>
          <p:cNvSpPr txBox="1"/>
          <p:nvPr/>
        </p:nvSpPr>
        <p:spPr>
          <a:xfrm>
            <a:off x="2801367" y="1160067"/>
            <a:ext cx="1838965" cy="369332"/>
          </a:xfrm>
          <a:prstGeom prst="rect">
            <a:avLst/>
          </a:prstGeom>
          <a:noFill/>
        </p:spPr>
        <p:txBody>
          <a:bodyPr wrap="none" rtlCol="0">
            <a:spAutoFit/>
          </a:bodyPr>
          <a:lstStyle/>
          <a:p>
            <a:r>
              <a:rPr lang="de-DE" b="1"/>
              <a:t>Trainingsdaten</a:t>
            </a:r>
          </a:p>
        </p:txBody>
      </p:sp>
      <p:sp>
        <p:nvSpPr>
          <p:cNvPr id="27" name="Rechteck: abgerundete Ecken 26">
            <a:extLst>
              <a:ext uri="{FF2B5EF4-FFF2-40B4-BE49-F238E27FC236}">
                <a16:creationId xmlns:a16="http://schemas.microsoft.com/office/drawing/2014/main" id="{7BCC713B-E352-4059-AABD-57198D18A655}"/>
              </a:ext>
            </a:extLst>
          </p:cNvPr>
          <p:cNvSpPr/>
          <p:nvPr/>
        </p:nvSpPr>
        <p:spPr>
          <a:xfrm>
            <a:off x="2406414" y="1492475"/>
            <a:ext cx="2628872" cy="43923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785F0C73-F7B2-109F-E8F0-92D7D92319C4}"/>
              </a:ext>
            </a:extLst>
          </p:cNvPr>
          <p:cNvSpPr txBox="1"/>
          <p:nvPr/>
        </p:nvSpPr>
        <p:spPr>
          <a:xfrm>
            <a:off x="2525328" y="1699915"/>
            <a:ext cx="2403222" cy="369332"/>
          </a:xfrm>
          <a:prstGeom prst="rect">
            <a:avLst/>
          </a:prstGeom>
          <a:noFill/>
        </p:spPr>
        <p:txBody>
          <a:bodyPr wrap="none" rtlCol="0">
            <a:spAutoFit/>
          </a:bodyPr>
          <a:lstStyle/>
          <a:p>
            <a:r>
              <a:rPr lang="de-DE" b="1"/>
              <a:t>Features/ Merkmale</a:t>
            </a:r>
          </a:p>
        </p:txBody>
      </p:sp>
      <p:sp>
        <p:nvSpPr>
          <p:cNvPr id="34" name="Textfeld 33">
            <a:extLst>
              <a:ext uri="{FF2B5EF4-FFF2-40B4-BE49-F238E27FC236}">
                <a16:creationId xmlns:a16="http://schemas.microsoft.com/office/drawing/2014/main" id="{45857940-EFB0-4021-7065-62BBC127C122}"/>
              </a:ext>
            </a:extLst>
          </p:cNvPr>
          <p:cNvSpPr txBox="1"/>
          <p:nvPr/>
        </p:nvSpPr>
        <p:spPr>
          <a:xfrm>
            <a:off x="2632064" y="4232176"/>
            <a:ext cx="2339102" cy="646331"/>
          </a:xfrm>
          <a:prstGeom prst="rect">
            <a:avLst/>
          </a:prstGeom>
          <a:noFill/>
        </p:spPr>
        <p:txBody>
          <a:bodyPr wrap="none" rtlCol="0">
            <a:spAutoFit/>
          </a:bodyPr>
          <a:lstStyle/>
          <a:p>
            <a:r>
              <a:rPr lang="de-DE" b="1"/>
              <a:t>Label/ Beschriftung</a:t>
            </a:r>
          </a:p>
          <a:p>
            <a:r>
              <a:rPr lang="de-DE"/>
              <a:t> (= Zielvariable)</a:t>
            </a:r>
          </a:p>
        </p:txBody>
      </p:sp>
      <p:sp>
        <p:nvSpPr>
          <p:cNvPr id="37" name="Rechteck 36">
            <a:extLst>
              <a:ext uri="{FF2B5EF4-FFF2-40B4-BE49-F238E27FC236}">
                <a16:creationId xmlns:a16="http://schemas.microsoft.com/office/drawing/2014/main" id="{CFE3F8DE-078C-1D14-1F7A-5004DADB9904}"/>
              </a:ext>
            </a:extLst>
          </p:cNvPr>
          <p:cNvSpPr/>
          <p:nvPr/>
        </p:nvSpPr>
        <p:spPr>
          <a:xfrm>
            <a:off x="2524000" y="1735292"/>
            <a:ext cx="2330164" cy="288809"/>
          </a:xfrm>
          <a:prstGeom prst="rect">
            <a:avLst/>
          </a:prstGeom>
          <a:solidFill>
            <a:srgbClr val="0091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4EAB54D7-B6FE-5D6D-6B9E-66C7786E53AF}"/>
              </a:ext>
            </a:extLst>
          </p:cNvPr>
          <p:cNvSpPr/>
          <p:nvPr/>
        </p:nvSpPr>
        <p:spPr>
          <a:xfrm>
            <a:off x="2641002" y="4267419"/>
            <a:ext cx="2245619" cy="289433"/>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a:extLst>
              <a:ext uri="{FF2B5EF4-FFF2-40B4-BE49-F238E27FC236}">
                <a16:creationId xmlns:a16="http://schemas.microsoft.com/office/drawing/2014/main" id="{FF2C8DFB-E13B-810F-D8AB-A33AD7EDABB4}"/>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E516A46B-29DC-DAC7-343C-3DA77D1DB054}"/>
              </a:ext>
            </a:extLst>
          </p:cNvPr>
          <p:cNvSpPr>
            <a:spLocks noGrp="1"/>
          </p:cNvSpPr>
          <p:nvPr>
            <p:ph type="title"/>
          </p:nvPr>
        </p:nvSpPr>
        <p:spPr/>
        <p:txBody>
          <a:bodyPr/>
          <a:lstStyle/>
          <a:p>
            <a:r>
              <a:rPr lang="de-DE" dirty="0">
                <a:latin typeface="+mj-lt"/>
              </a:rPr>
              <a:t>Beispielablauf: </a:t>
            </a:r>
            <a:r>
              <a:rPr lang="de-DE" b="1" dirty="0">
                <a:latin typeface="+mj-lt"/>
              </a:rPr>
              <a:t>Test</a:t>
            </a:r>
          </a:p>
        </p:txBody>
      </p:sp>
      <p:pic>
        <p:nvPicPr>
          <p:cNvPr id="9" name="Inhaltsplatzhalter 8">
            <a:extLst>
              <a:ext uri="{FF2B5EF4-FFF2-40B4-BE49-F238E27FC236}">
                <a16:creationId xmlns:a16="http://schemas.microsoft.com/office/drawing/2014/main" id="{E530D171-F36F-D3B6-5D1D-D566EB751A2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714"/>
          <a:stretch/>
        </p:blipFill>
        <p:spPr>
          <a:xfrm>
            <a:off x="3066706" y="2142832"/>
            <a:ext cx="605917" cy="514353"/>
          </a:xfrm>
        </p:spPr>
      </p:pic>
      <p:sp>
        <p:nvSpPr>
          <p:cNvPr id="6" name="Fußzeilenplatzhalter 5">
            <a:extLst>
              <a:ext uri="{FF2B5EF4-FFF2-40B4-BE49-F238E27FC236}">
                <a16:creationId xmlns:a16="http://schemas.microsoft.com/office/drawing/2014/main" id="{7EBC7128-230D-F542-D7C0-B4A726F1F7B7}"/>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EA50FD9E-51DA-00F4-1A88-2FF37E0CFB99}"/>
              </a:ext>
            </a:extLst>
          </p:cNvPr>
          <p:cNvSpPr>
            <a:spLocks noGrp="1"/>
          </p:cNvSpPr>
          <p:nvPr>
            <p:ph type="sldNum" sz="quarter" idx="16"/>
          </p:nvPr>
        </p:nvSpPr>
        <p:spPr/>
        <p:txBody>
          <a:bodyPr/>
          <a:lstStyle/>
          <a:p>
            <a:fld id="{6567D7EC-8799-48C5-898A-08E264972062}" type="slidenum">
              <a:rPr lang="de-DE" smtClean="0"/>
              <a:pPr/>
              <a:t>14</a:t>
            </a:fld>
            <a:endParaRPr lang="de-DE"/>
          </a:p>
        </p:txBody>
      </p:sp>
      <p:pic>
        <p:nvPicPr>
          <p:cNvPr id="10" name="Grafik 9">
            <a:extLst>
              <a:ext uri="{FF2B5EF4-FFF2-40B4-BE49-F238E27FC236}">
                <a16:creationId xmlns:a16="http://schemas.microsoft.com/office/drawing/2014/main" id="{4309F427-35D0-A3A9-800E-6673A007B397}"/>
              </a:ext>
            </a:extLst>
          </p:cNvPr>
          <p:cNvPicPr>
            <a:picLocks noChangeAspect="1"/>
          </p:cNvPicPr>
          <p:nvPr/>
        </p:nvPicPr>
        <p:blipFill>
          <a:blip r:embed="rId4"/>
          <a:stretch>
            <a:fillRect/>
          </a:stretch>
        </p:blipFill>
        <p:spPr>
          <a:xfrm>
            <a:off x="2767897" y="2802071"/>
            <a:ext cx="643946" cy="429297"/>
          </a:xfrm>
          <a:prstGeom prst="rect">
            <a:avLst/>
          </a:prstGeom>
        </p:spPr>
      </p:pic>
      <p:pic>
        <p:nvPicPr>
          <p:cNvPr id="11" name="Grafik 10">
            <a:extLst>
              <a:ext uri="{FF2B5EF4-FFF2-40B4-BE49-F238E27FC236}">
                <a16:creationId xmlns:a16="http://schemas.microsoft.com/office/drawing/2014/main" id="{66C6D480-CDFF-F887-B53B-6205A02C1F15}"/>
              </a:ext>
            </a:extLst>
          </p:cNvPr>
          <p:cNvPicPr>
            <a:picLocks noChangeAspect="1"/>
          </p:cNvPicPr>
          <p:nvPr/>
        </p:nvPicPr>
        <p:blipFill>
          <a:blip r:embed="rId5"/>
          <a:stretch>
            <a:fillRect/>
          </a:stretch>
        </p:blipFill>
        <p:spPr>
          <a:xfrm>
            <a:off x="3920122" y="3277440"/>
            <a:ext cx="262416" cy="393624"/>
          </a:xfrm>
          <a:prstGeom prst="rect">
            <a:avLst/>
          </a:prstGeom>
        </p:spPr>
      </p:pic>
      <p:pic>
        <p:nvPicPr>
          <p:cNvPr id="13" name="Grafik 12">
            <a:extLst>
              <a:ext uri="{FF2B5EF4-FFF2-40B4-BE49-F238E27FC236}">
                <a16:creationId xmlns:a16="http://schemas.microsoft.com/office/drawing/2014/main" id="{B32E0FF6-33EE-C124-D1B7-B0E488D8B20E}"/>
              </a:ext>
            </a:extLst>
          </p:cNvPr>
          <p:cNvPicPr>
            <a:picLocks noChangeAspect="1"/>
          </p:cNvPicPr>
          <p:nvPr/>
        </p:nvPicPr>
        <p:blipFill rotWithShape="1">
          <a:blip r:embed="rId6"/>
          <a:srcRect t="12666"/>
          <a:stretch/>
        </p:blipFill>
        <p:spPr>
          <a:xfrm>
            <a:off x="3925124" y="2153430"/>
            <a:ext cx="335385" cy="520395"/>
          </a:xfrm>
          <a:prstGeom prst="rect">
            <a:avLst/>
          </a:prstGeom>
        </p:spPr>
      </p:pic>
      <p:pic>
        <p:nvPicPr>
          <p:cNvPr id="12" name="Grafik 11">
            <a:extLst>
              <a:ext uri="{FF2B5EF4-FFF2-40B4-BE49-F238E27FC236}">
                <a16:creationId xmlns:a16="http://schemas.microsoft.com/office/drawing/2014/main" id="{BAB65C79-396A-D499-B8A5-FC173183B0A9}"/>
              </a:ext>
            </a:extLst>
          </p:cNvPr>
          <p:cNvPicPr>
            <a:picLocks noChangeAspect="1"/>
          </p:cNvPicPr>
          <p:nvPr/>
        </p:nvPicPr>
        <p:blipFill>
          <a:blip r:embed="rId7"/>
          <a:stretch>
            <a:fillRect/>
          </a:stretch>
        </p:blipFill>
        <p:spPr>
          <a:xfrm>
            <a:off x="4353562" y="2985229"/>
            <a:ext cx="553998" cy="369332"/>
          </a:xfrm>
          <a:prstGeom prst="rect">
            <a:avLst/>
          </a:prstGeom>
        </p:spPr>
      </p:pic>
      <p:pic>
        <p:nvPicPr>
          <p:cNvPr id="14" name="Grafik 13">
            <a:extLst>
              <a:ext uri="{FF2B5EF4-FFF2-40B4-BE49-F238E27FC236}">
                <a16:creationId xmlns:a16="http://schemas.microsoft.com/office/drawing/2014/main" id="{98081012-65BA-CAA8-F0F3-A36FD5C5C550}"/>
              </a:ext>
            </a:extLst>
          </p:cNvPr>
          <p:cNvPicPr>
            <a:picLocks noChangeAspect="1"/>
          </p:cNvPicPr>
          <p:nvPr/>
        </p:nvPicPr>
        <p:blipFill>
          <a:blip r:embed="rId8"/>
          <a:stretch>
            <a:fillRect/>
          </a:stretch>
        </p:blipFill>
        <p:spPr>
          <a:xfrm>
            <a:off x="3570829" y="2767450"/>
            <a:ext cx="578561" cy="385707"/>
          </a:xfrm>
          <a:prstGeom prst="rect">
            <a:avLst/>
          </a:prstGeom>
        </p:spPr>
      </p:pic>
      <p:pic>
        <p:nvPicPr>
          <p:cNvPr id="15" name="Grafik 14">
            <a:extLst>
              <a:ext uri="{FF2B5EF4-FFF2-40B4-BE49-F238E27FC236}">
                <a16:creationId xmlns:a16="http://schemas.microsoft.com/office/drawing/2014/main" id="{8FD9052E-2F45-B179-ED02-D0A1BBED09FA}"/>
              </a:ext>
            </a:extLst>
          </p:cNvPr>
          <p:cNvPicPr>
            <a:picLocks noChangeAspect="1"/>
          </p:cNvPicPr>
          <p:nvPr/>
        </p:nvPicPr>
        <p:blipFill>
          <a:blip r:embed="rId9"/>
          <a:stretch>
            <a:fillRect/>
          </a:stretch>
        </p:blipFill>
        <p:spPr>
          <a:xfrm>
            <a:off x="4418637" y="2400008"/>
            <a:ext cx="524244" cy="349496"/>
          </a:xfrm>
          <a:prstGeom prst="rect">
            <a:avLst/>
          </a:prstGeom>
        </p:spPr>
      </p:pic>
      <p:pic>
        <p:nvPicPr>
          <p:cNvPr id="16" name="Grafik 15">
            <a:extLst>
              <a:ext uri="{FF2B5EF4-FFF2-40B4-BE49-F238E27FC236}">
                <a16:creationId xmlns:a16="http://schemas.microsoft.com/office/drawing/2014/main" id="{9E412AB0-20BA-E5DF-6923-FE6B878F3DE7}"/>
              </a:ext>
            </a:extLst>
          </p:cNvPr>
          <p:cNvPicPr>
            <a:picLocks noChangeAspect="1"/>
          </p:cNvPicPr>
          <p:nvPr/>
        </p:nvPicPr>
        <p:blipFill>
          <a:blip r:embed="rId10"/>
          <a:stretch>
            <a:fillRect/>
          </a:stretch>
        </p:blipFill>
        <p:spPr>
          <a:xfrm>
            <a:off x="2667345" y="3341326"/>
            <a:ext cx="494607" cy="329738"/>
          </a:xfrm>
          <a:prstGeom prst="rect">
            <a:avLst/>
          </a:prstGeom>
        </p:spPr>
      </p:pic>
      <p:pic>
        <p:nvPicPr>
          <p:cNvPr id="18" name="Grafik 17">
            <a:extLst>
              <a:ext uri="{FF2B5EF4-FFF2-40B4-BE49-F238E27FC236}">
                <a16:creationId xmlns:a16="http://schemas.microsoft.com/office/drawing/2014/main" id="{2E7D670F-841F-6C05-8E23-B63F213B84A4}"/>
              </a:ext>
            </a:extLst>
          </p:cNvPr>
          <p:cNvPicPr>
            <a:picLocks noChangeAspect="1"/>
          </p:cNvPicPr>
          <p:nvPr/>
        </p:nvPicPr>
        <p:blipFill>
          <a:blip r:embed="rId11"/>
          <a:stretch>
            <a:fillRect/>
          </a:stretch>
        </p:blipFill>
        <p:spPr>
          <a:xfrm>
            <a:off x="3286417" y="3341326"/>
            <a:ext cx="499455" cy="749183"/>
          </a:xfrm>
          <a:prstGeom prst="rect">
            <a:avLst/>
          </a:prstGeom>
        </p:spPr>
      </p:pic>
      <p:pic>
        <p:nvPicPr>
          <p:cNvPr id="19" name="Grafik 18">
            <a:extLst>
              <a:ext uri="{FF2B5EF4-FFF2-40B4-BE49-F238E27FC236}">
                <a16:creationId xmlns:a16="http://schemas.microsoft.com/office/drawing/2014/main" id="{916D83A0-612E-B2C2-623A-8DA877618B86}"/>
              </a:ext>
            </a:extLst>
          </p:cNvPr>
          <p:cNvPicPr>
            <a:picLocks noChangeAspect="1"/>
          </p:cNvPicPr>
          <p:nvPr/>
        </p:nvPicPr>
        <p:blipFill>
          <a:blip r:embed="rId12"/>
          <a:stretch>
            <a:fillRect/>
          </a:stretch>
        </p:blipFill>
        <p:spPr>
          <a:xfrm>
            <a:off x="2441022" y="2266918"/>
            <a:ext cx="527389" cy="390268"/>
          </a:xfrm>
          <a:prstGeom prst="rect">
            <a:avLst/>
          </a:prstGeom>
        </p:spPr>
      </p:pic>
      <p:sp>
        <p:nvSpPr>
          <p:cNvPr id="3" name="Textfeld 2">
            <a:extLst>
              <a:ext uri="{FF2B5EF4-FFF2-40B4-BE49-F238E27FC236}">
                <a16:creationId xmlns:a16="http://schemas.microsoft.com/office/drawing/2014/main" id="{4D534F26-2622-EFA3-785A-82FE8FB1E71A}"/>
              </a:ext>
            </a:extLst>
          </p:cNvPr>
          <p:cNvSpPr txBox="1"/>
          <p:nvPr/>
        </p:nvSpPr>
        <p:spPr>
          <a:xfrm>
            <a:off x="3161952" y="5367656"/>
            <a:ext cx="889907" cy="369332"/>
          </a:xfrm>
          <a:prstGeom prst="rect">
            <a:avLst/>
          </a:prstGeom>
          <a:noFill/>
        </p:spPr>
        <p:txBody>
          <a:bodyPr wrap="square" rtlCol="0">
            <a:spAutoFit/>
          </a:bodyPr>
          <a:lstStyle/>
          <a:p>
            <a:r>
              <a:rPr lang="de-DE" b="1">
                <a:solidFill>
                  <a:schemeClr val="bg1">
                    <a:alpha val="0"/>
                  </a:schemeClr>
                </a:solidFill>
              </a:rPr>
              <a:t>Katze</a:t>
            </a:r>
          </a:p>
        </p:txBody>
      </p:sp>
      <p:sp>
        <p:nvSpPr>
          <p:cNvPr id="4" name="Textfeld 3">
            <a:extLst>
              <a:ext uri="{FF2B5EF4-FFF2-40B4-BE49-F238E27FC236}">
                <a16:creationId xmlns:a16="http://schemas.microsoft.com/office/drawing/2014/main" id="{B4060030-F150-6FB9-340E-39E7C1AA74E1}"/>
              </a:ext>
            </a:extLst>
          </p:cNvPr>
          <p:cNvSpPr txBox="1"/>
          <p:nvPr/>
        </p:nvSpPr>
        <p:spPr>
          <a:xfrm>
            <a:off x="3401475" y="4841583"/>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8" name="Textfeld 7">
            <a:extLst>
              <a:ext uri="{FF2B5EF4-FFF2-40B4-BE49-F238E27FC236}">
                <a16:creationId xmlns:a16="http://schemas.microsoft.com/office/drawing/2014/main" id="{438A19FE-1EB1-8678-5678-EDF82DE0640A}"/>
              </a:ext>
            </a:extLst>
          </p:cNvPr>
          <p:cNvSpPr txBox="1"/>
          <p:nvPr/>
        </p:nvSpPr>
        <p:spPr>
          <a:xfrm>
            <a:off x="3332859" y="5312271"/>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17" name="Textfeld 16">
            <a:extLst>
              <a:ext uri="{FF2B5EF4-FFF2-40B4-BE49-F238E27FC236}">
                <a16:creationId xmlns:a16="http://schemas.microsoft.com/office/drawing/2014/main" id="{AF5171FD-61BF-38A7-0BC7-37ABEC8474BA}"/>
              </a:ext>
            </a:extLst>
          </p:cNvPr>
          <p:cNvSpPr txBox="1"/>
          <p:nvPr/>
        </p:nvSpPr>
        <p:spPr>
          <a:xfrm>
            <a:off x="3339152" y="4889045"/>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0" name="Textfeld 19">
            <a:extLst>
              <a:ext uri="{FF2B5EF4-FFF2-40B4-BE49-F238E27FC236}">
                <a16:creationId xmlns:a16="http://schemas.microsoft.com/office/drawing/2014/main" id="{4356FD9B-BD10-3B29-D6F1-9C7BB8F7EDDD}"/>
              </a:ext>
            </a:extLst>
          </p:cNvPr>
          <p:cNvSpPr txBox="1"/>
          <p:nvPr/>
        </p:nvSpPr>
        <p:spPr>
          <a:xfrm>
            <a:off x="3175825" y="4933406"/>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21" name="Textfeld 20">
            <a:extLst>
              <a:ext uri="{FF2B5EF4-FFF2-40B4-BE49-F238E27FC236}">
                <a16:creationId xmlns:a16="http://schemas.microsoft.com/office/drawing/2014/main" id="{4FC97B18-0139-2C93-1AF2-FF9DBEAFA402}"/>
              </a:ext>
            </a:extLst>
          </p:cNvPr>
          <p:cNvSpPr txBox="1"/>
          <p:nvPr/>
        </p:nvSpPr>
        <p:spPr>
          <a:xfrm>
            <a:off x="3227669" y="4841583"/>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22" name="Textfeld 21">
            <a:extLst>
              <a:ext uri="{FF2B5EF4-FFF2-40B4-BE49-F238E27FC236}">
                <a16:creationId xmlns:a16="http://schemas.microsoft.com/office/drawing/2014/main" id="{A348BF07-CB0B-3490-15F9-B9664C7BA0E0}"/>
              </a:ext>
            </a:extLst>
          </p:cNvPr>
          <p:cNvSpPr txBox="1"/>
          <p:nvPr/>
        </p:nvSpPr>
        <p:spPr>
          <a:xfrm>
            <a:off x="3411843" y="4923772"/>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23" name="Textfeld 22">
            <a:extLst>
              <a:ext uri="{FF2B5EF4-FFF2-40B4-BE49-F238E27FC236}">
                <a16:creationId xmlns:a16="http://schemas.microsoft.com/office/drawing/2014/main" id="{7D81A2BC-3917-C80C-E4B8-DB6CFE301B61}"/>
              </a:ext>
            </a:extLst>
          </p:cNvPr>
          <p:cNvSpPr txBox="1"/>
          <p:nvPr/>
        </p:nvSpPr>
        <p:spPr>
          <a:xfrm>
            <a:off x="3369664" y="5377676"/>
            <a:ext cx="889907" cy="369332"/>
          </a:xfrm>
          <a:prstGeom prst="rect">
            <a:avLst/>
          </a:prstGeom>
          <a:noFill/>
        </p:spPr>
        <p:txBody>
          <a:bodyPr wrap="square" rtlCol="0">
            <a:spAutoFit/>
          </a:bodyPr>
          <a:lstStyle/>
          <a:p>
            <a:r>
              <a:rPr lang="de-DE" b="1">
                <a:solidFill>
                  <a:schemeClr val="bg1">
                    <a:alpha val="0"/>
                  </a:schemeClr>
                </a:solidFill>
              </a:rPr>
              <a:t>Katze</a:t>
            </a:r>
          </a:p>
        </p:txBody>
      </p:sp>
      <p:sp>
        <p:nvSpPr>
          <p:cNvPr id="24" name="Textfeld 23">
            <a:extLst>
              <a:ext uri="{FF2B5EF4-FFF2-40B4-BE49-F238E27FC236}">
                <a16:creationId xmlns:a16="http://schemas.microsoft.com/office/drawing/2014/main" id="{FED56901-8D41-513A-798C-3680FD7726B6}"/>
              </a:ext>
            </a:extLst>
          </p:cNvPr>
          <p:cNvSpPr txBox="1"/>
          <p:nvPr/>
        </p:nvSpPr>
        <p:spPr>
          <a:xfrm>
            <a:off x="3259483" y="5329384"/>
            <a:ext cx="889907" cy="369332"/>
          </a:xfrm>
          <a:prstGeom prst="rect">
            <a:avLst/>
          </a:prstGeom>
          <a:noFill/>
        </p:spPr>
        <p:txBody>
          <a:bodyPr wrap="square" rtlCol="0">
            <a:spAutoFit/>
          </a:bodyPr>
          <a:lstStyle/>
          <a:p>
            <a:r>
              <a:rPr lang="de-DE" b="1">
                <a:solidFill>
                  <a:schemeClr val="bg1">
                    <a:alpha val="0"/>
                  </a:schemeClr>
                </a:solidFill>
              </a:rPr>
              <a:t>Katze</a:t>
            </a:r>
          </a:p>
        </p:txBody>
      </p:sp>
      <p:sp>
        <p:nvSpPr>
          <p:cNvPr id="25" name="Textfeld 24">
            <a:extLst>
              <a:ext uri="{FF2B5EF4-FFF2-40B4-BE49-F238E27FC236}">
                <a16:creationId xmlns:a16="http://schemas.microsoft.com/office/drawing/2014/main" id="{14C59BBE-CBA1-B0EF-AABA-3A1C1DC0FB01}"/>
              </a:ext>
            </a:extLst>
          </p:cNvPr>
          <p:cNvSpPr txBox="1"/>
          <p:nvPr/>
        </p:nvSpPr>
        <p:spPr>
          <a:xfrm>
            <a:off x="3227669" y="5374649"/>
            <a:ext cx="889907" cy="369332"/>
          </a:xfrm>
          <a:prstGeom prst="rect">
            <a:avLst/>
          </a:prstGeom>
          <a:noFill/>
        </p:spPr>
        <p:txBody>
          <a:bodyPr wrap="square" rtlCol="0">
            <a:spAutoFit/>
          </a:bodyPr>
          <a:lstStyle/>
          <a:p>
            <a:r>
              <a:rPr lang="de-DE" b="1">
                <a:solidFill>
                  <a:schemeClr val="bg1">
                    <a:alpha val="0"/>
                  </a:schemeClr>
                </a:solidFill>
              </a:rPr>
              <a:t>Katze</a:t>
            </a:r>
          </a:p>
        </p:txBody>
      </p:sp>
      <p:pic>
        <p:nvPicPr>
          <p:cNvPr id="41" name="Grafik 40">
            <a:extLst>
              <a:ext uri="{FF2B5EF4-FFF2-40B4-BE49-F238E27FC236}">
                <a16:creationId xmlns:a16="http://schemas.microsoft.com/office/drawing/2014/main" id="{074CE34D-969E-5A61-2BD7-01A9AEE67595}"/>
              </a:ext>
            </a:extLst>
          </p:cNvPr>
          <p:cNvPicPr>
            <a:picLocks noChangeAspect="1"/>
          </p:cNvPicPr>
          <p:nvPr/>
        </p:nvPicPr>
        <p:blipFill>
          <a:blip r:embed="rId13"/>
          <a:stretch>
            <a:fillRect/>
          </a:stretch>
        </p:blipFill>
        <p:spPr>
          <a:xfrm>
            <a:off x="6073144" y="3085644"/>
            <a:ext cx="1172502" cy="947722"/>
          </a:xfrm>
          <a:prstGeom prst="rect">
            <a:avLst/>
          </a:prstGeom>
        </p:spPr>
      </p:pic>
      <p:cxnSp>
        <p:nvCxnSpPr>
          <p:cNvPr id="42" name="Gerade Verbindung mit Pfeil 41">
            <a:extLst>
              <a:ext uri="{FF2B5EF4-FFF2-40B4-BE49-F238E27FC236}">
                <a16:creationId xmlns:a16="http://schemas.microsoft.com/office/drawing/2014/main" id="{C55E8C64-88EF-6AB9-075E-D3AD5285035C}"/>
              </a:ext>
            </a:extLst>
          </p:cNvPr>
          <p:cNvCxnSpPr>
            <a:cxnSpLocks/>
          </p:cNvCxnSpPr>
          <p:nvPr/>
        </p:nvCxnSpPr>
        <p:spPr>
          <a:xfrm>
            <a:off x="5280671" y="2926128"/>
            <a:ext cx="654554" cy="3118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048042A8-A5D0-4F7F-AAFF-4648255978C5}"/>
              </a:ext>
            </a:extLst>
          </p:cNvPr>
          <p:cNvSpPr txBox="1"/>
          <p:nvPr/>
        </p:nvSpPr>
        <p:spPr>
          <a:xfrm>
            <a:off x="6017729" y="2349020"/>
            <a:ext cx="1640955" cy="646331"/>
          </a:xfrm>
          <a:prstGeom prst="rect">
            <a:avLst/>
          </a:prstGeom>
          <a:noFill/>
        </p:spPr>
        <p:txBody>
          <a:bodyPr wrap="square" rtlCol="0">
            <a:spAutoFit/>
          </a:bodyPr>
          <a:lstStyle/>
          <a:p>
            <a:r>
              <a:rPr lang="de-DE" b="1"/>
              <a:t>Neuronales Netzwerk</a:t>
            </a:r>
          </a:p>
        </p:txBody>
      </p:sp>
      <p:sp>
        <p:nvSpPr>
          <p:cNvPr id="44" name="Textfeld 43">
            <a:extLst>
              <a:ext uri="{FF2B5EF4-FFF2-40B4-BE49-F238E27FC236}">
                <a16:creationId xmlns:a16="http://schemas.microsoft.com/office/drawing/2014/main" id="{54D10FB4-B2A3-3555-E38B-6B5DF262886F}"/>
              </a:ext>
            </a:extLst>
          </p:cNvPr>
          <p:cNvSpPr txBox="1"/>
          <p:nvPr/>
        </p:nvSpPr>
        <p:spPr>
          <a:xfrm>
            <a:off x="5206310" y="3353637"/>
            <a:ext cx="1159292" cy="369332"/>
          </a:xfrm>
          <a:prstGeom prst="rect">
            <a:avLst/>
          </a:prstGeom>
          <a:noFill/>
        </p:spPr>
        <p:txBody>
          <a:bodyPr wrap="none" rtlCol="0">
            <a:spAutoFit/>
          </a:bodyPr>
          <a:lstStyle/>
          <a:p>
            <a:r>
              <a:rPr lang="de-DE" b="1">
                <a:solidFill>
                  <a:schemeClr val="bg1"/>
                </a:solidFill>
                <a:highlight>
                  <a:srgbClr val="800000"/>
                </a:highlight>
              </a:rPr>
              <a:t>Training</a:t>
            </a:r>
            <a:r>
              <a:rPr lang="de-DE" b="1">
                <a:solidFill>
                  <a:schemeClr val="bg1"/>
                </a:solidFill>
              </a:rPr>
              <a:t> </a:t>
            </a:r>
          </a:p>
        </p:txBody>
      </p:sp>
      <p:sp>
        <p:nvSpPr>
          <p:cNvPr id="45" name="Textfeld 44">
            <a:extLst>
              <a:ext uri="{FF2B5EF4-FFF2-40B4-BE49-F238E27FC236}">
                <a16:creationId xmlns:a16="http://schemas.microsoft.com/office/drawing/2014/main" id="{EDC54B05-9CAB-AE6F-7142-8974DA8FFFAB}"/>
              </a:ext>
            </a:extLst>
          </p:cNvPr>
          <p:cNvSpPr txBox="1"/>
          <p:nvPr/>
        </p:nvSpPr>
        <p:spPr>
          <a:xfrm>
            <a:off x="6188753" y="5929520"/>
            <a:ext cx="2249334" cy="646331"/>
          </a:xfrm>
          <a:prstGeom prst="rect">
            <a:avLst/>
          </a:prstGeom>
          <a:noFill/>
        </p:spPr>
        <p:txBody>
          <a:bodyPr wrap="none" rtlCol="0">
            <a:spAutoFit/>
          </a:bodyPr>
          <a:lstStyle/>
          <a:p>
            <a:r>
              <a:rPr lang="de-DE" dirty="0"/>
              <a:t>Unbekannte Daten</a:t>
            </a:r>
          </a:p>
          <a:p>
            <a:r>
              <a:rPr lang="de-DE" dirty="0"/>
              <a:t>ohne Label</a:t>
            </a:r>
          </a:p>
        </p:txBody>
      </p:sp>
      <p:sp>
        <p:nvSpPr>
          <p:cNvPr id="47" name="Rechteck: abgerundete Ecken 46">
            <a:extLst>
              <a:ext uri="{FF2B5EF4-FFF2-40B4-BE49-F238E27FC236}">
                <a16:creationId xmlns:a16="http://schemas.microsoft.com/office/drawing/2014/main" id="{3CA2B034-E4D2-C988-5668-72952035C92D}"/>
              </a:ext>
            </a:extLst>
          </p:cNvPr>
          <p:cNvSpPr/>
          <p:nvPr/>
        </p:nvSpPr>
        <p:spPr>
          <a:xfrm>
            <a:off x="6557337" y="4326455"/>
            <a:ext cx="2843254" cy="15584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Bogen 49">
            <a:extLst>
              <a:ext uri="{FF2B5EF4-FFF2-40B4-BE49-F238E27FC236}">
                <a16:creationId xmlns:a16="http://schemas.microsoft.com/office/drawing/2014/main" id="{A56093D1-E276-FA66-17C9-230EEF05922F}"/>
              </a:ext>
            </a:extLst>
          </p:cNvPr>
          <p:cNvSpPr/>
          <p:nvPr/>
        </p:nvSpPr>
        <p:spPr>
          <a:xfrm rot="16589744">
            <a:off x="6837790" y="3435528"/>
            <a:ext cx="1899805" cy="1829034"/>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1" name="Textfeld 50">
            <a:extLst>
              <a:ext uri="{FF2B5EF4-FFF2-40B4-BE49-F238E27FC236}">
                <a16:creationId xmlns:a16="http://schemas.microsoft.com/office/drawing/2014/main" id="{D6A59D75-9E53-6D9B-429E-A22C6DFB0060}"/>
              </a:ext>
            </a:extLst>
          </p:cNvPr>
          <p:cNvSpPr txBox="1"/>
          <p:nvPr/>
        </p:nvSpPr>
        <p:spPr>
          <a:xfrm>
            <a:off x="7434187" y="3564798"/>
            <a:ext cx="1518364" cy="369332"/>
          </a:xfrm>
          <a:prstGeom prst="rect">
            <a:avLst/>
          </a:prstGeom>
          <a:noFill/>
        </p:spPr>
        <p:txBody>
          <a:bodyPr wrap="none" rtlCol="0">
            <a:spAutoFit/>
          </a:bodyPr>
          <a:lstStyle/>
          <a:p>
            <a:r>
              <a:rPr lang="de-DE" b="1">
                <a:solidFill>
                  <a:schemeClr val="bg1"/>
                </a:solidFill>
                <a:highlight>
                  <a:srgbClr val="800000"/>
                </a:highlight>
              </a:rPr>
              <a:t>Vorhersage</a:t>
            </a:r>
            <a:r>
              <a:rPr lang="de-DE" b="1">
                <a:solidFill>
                  <a:schemeClr val="bg1"/>
                </a:solidFill>
              </a:rPr>
              <a:t> </a:t>
            </a:r>
          </a:p>
        </p:txBody>
      </p:sp>
      <p:sp>
        <p:nvSpPr>
          <p:cNvPr id="52" name="Rechteck: abgerundete Ecken 51">
            <a:extLst>
              <a:ext uri="{FF2B5EF4-FFF2-40B4-BE49-F238E27FC236}">
                <a16:creationId xmlns:a16="http://schemas.microsoft.com/office/drawing/2014/main" id="{DFAB94B6-D71A-FDD5-962D-6974F47B592F}"/>
              </a:ext>
            </a:extLst>
          </p:cNvPr>
          <p:cNvSpPr/>
          <p:nvPr/>
        </p:nvSpPr>
        <p:spPr>
          <a:xfrm>
            <a:off x="8228089" y="2438311"/>
            <a:ext cx="1172502" cy="10179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t>
            </a:r>
            <a:endParaRPr lang="de-DE" b="1" dirty="0">
              <a:solidFill>
                <a:schemeClr val="tx1"/>
              </a:solidFill>
            </a:endParaRPr>
          </a:p>
        </p:txBody>
      </p:sp>
      <p:sp>
        <p:nvSpPr>
          <p:cNvPr id="53" name="Textfeld 52">
            <a:extLst>
              <a:ext uri="{FF2B5EF4-FFF2-40B4-BE49-F238E27FC236}">
                <a16:creationId xmlns:a16="http://schemas.microsoft.com/office/drawing/2014/main" id="{DDACA53E-0A42-2FFC-15C5-50350AEF2005}"/>
              </a:ext>
            </a:extLst>
          </p:cNvPr>
          <p:cNvSpPr txBox="1"/>
          <p:nvPr/>
        </p:nvSpPr>
        <p:spPr>
          <a:xfrm>
            <a:off x="8254123" y="2051096"/>
            <a:ext cx="1146468" cy="369332"/>
          </a:xfrm>
          <a:prstGeom prst="rect">
            <a:avLst/>
          </a:prstGeom>
          <a:noFill/>
        </p:spPr>
        <p:txBody>
          <a:bodyPr wrap="none" rtlCol="0">
            <a:spAutoFit/>
          </a:bodyPr>
          <a:lstStyle/>
          <a:p>
            <a:r>
              <a:rPr lang="de-DE" b="1"/>
              <a:t>Ausgabe</a:t>
            </a:r>
          </a:p>
        </p:txBody>
      </p:sp>
      <p:cxnSp>
        <p:nvCxnSpPr>
          <p:cNvPr id="55" name="Gerade Verbindung mit Pfeil 54">
            <a:extLst>
              <a:ext uri="{FF2B5EF4-FFF2-40B4-BE49-F238E27FC236}">
                <a16:creationId xmlns:a16="http://schemas.microsoft.com/office/drawing/2014/main" id="{3D6AB4AC-D61C-834E-64A1-F7CB45A4D917}"/>
              </a:ext>
            </a:extLst>
          </p:cNvPr>
          <p:cNvCxnSpPr>
            <a:cxnSpLocks/>
          </p:cNvCxnSpPr>
          <p:nvPr/>
        </p:nvCxnSpPr>
        <p:spPr>
          <a:xfrm flipV="1">
            <a:off x="5420565" y="4051438"/>
            <a:ext cx="514660" cy="215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92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898A6-1ADD-6F9F-521E-16DB65E1C1CB}"/>
            </a:ext>
          </a:extLst>
        </p:cNvPr>
        <p:cNvGrpSpPr/>
        <p:nvPr/>
      </p:nvGrpSpPr>
      <p:grpSpPr>
        <a:xfrm>
          <a:off x="0" y="0"/>
          <a:ext cx="0" cy="0"/>
          <a:chOff x="0" y="0"/>
          <a:chExt cx="0" cy="0"/>
        </a:xfrm>
      </p:grpSpPr>
      <p:sp>
        <p:nvSpPr>
          <p:cNvPr id="5" name="Datumsplatzhalter 4">
            <a:extLst>
              <a:ext uri="{FF2B5EF4-FFF2-40B4-BE49-F238E27FC236}">
                <a16:creationId xmlns:a16="http://schemas.microsoft.com/office/drawing/2014/main" id="{4AB830BE-6A49-3B16-73B9-71ABDE643FB9}"/>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295EC3A5-CDF3-17B7-4ACF-A2AD97ED87F5}"/>
              </a:ext>
            </a:extLst>
          </p:cNvPr>
          <p:cNvSpPr>
            <a:spLocks noGrp="1"/>
          </p:cNvSpPr>
          <p:nvPr>
            <p:ph type="title"/>
          </p:nvPr>
        </p:nvSpPr>
        <p:spPr/>
        <p:txBody>
          <a:bodyPr/>
          <a:lstStyle/>
          <a:p>
            <a:r>
              <a:rPr lang="de-DE" dirty="0">
                <a:latin typeface="+mj-lt"/>
              </a:rPr>
              <a:t>Beispielablauf: </a:t>
            </a:r>
            <a:r>
              <a:rPr lang="de-DE" b="1" dirty="0">
                <a:latin typeface="+mj-lt"/>
              </a:rPr>
              <a:t>Test</a:t>
            </a:r>
          </a:p>
        </p:txBody>
      </p:sp>
      <p:sp>
        <p:nvSpPr>
          <p:cNvPr id="6" name="Fußzeilenplatzhalter 5">
            <a:extLst>
              <a:ext uri="{FF2B5EF4-FFF2-40B4-BE49-F238E27FC236}">
                <a16:creationId xmlns:a16="http://schemas.microsoft.com/office/drawing/2014/main" id="{1A38887E-AB5D-8139-EE1F-D325D127C641}"/>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1EA78171-0B80-570C-5262-7574D4AA5CDA}"/>
              </a:ext>
            </a:extLst>
          </p:cNvPr>
          <p:cNvSpPr>
            <a:spLocks noGrp="1"/>
          </p:cNvSpPr>
          <p:nvPr>
            <p:ph type="sldNum" sz="quarter" idx="16"/>
          </p:nvPr>
        </p:nvSpPr>
        <p:spPr/>
        <p:txBody>
          <a:bodyPr/>
          <a:lstStyle/>
          <a:p>
            <a:fld id="{6567D7EC-8799-48C5-898A-08E264972062}" type="slidenum">
              <a:rPr lang="de-DE" smtClean="0"/>
              <a:pPr/>
              <a:t>15</a:t>
            </a:fld>
            <a:endParaRPr lang="de-DE"/>
          </a:p>
        </p:txBody>
      </p:sp>
      <p:pic>
        <p:nvPicPr>
          <p:cNvPr id="39" name="Inhaltsplatzhalter 7">
            <a:extLst>
              <a:ext uri="{FF2B5EF4-FFF2-40B4-BE49-F238E27FC236}">
                <a16:creationId xmlns:a16="http://schemas.microsoft.com/office/drawing/2014/main" id="{A8636BA7-89E2-0170-5D21-DED75BDFC326}"/>
              </a:ext>
            </a:extLst>
          </p:cNvPr>
          <p:cNvPicPr>
            <a:picLocks noChangeAspect="1"/>
          </p:cNvPicPr>
          <p:nvPr/>
        </p:nvPicPr>
        <p:blipFill>
          <a:blip r:embed="rId3"/>
          <a:stretch>
            <a:fillRect/>
          </a:stretch>
        </p:blipFill>
        <p:spPr>
          <a:xfrm>
            <a:off x="1665514" y="1563805"/>
            <a:ext cx="2944872" cy="4417308"/>
          </a:xfrm>
          <a:prstGeom prst="rect">
            <a:avLst/>
          </a:prstGeom>
        </p:spPr>
      </p:pic>
      <p:pic>
        <p:nvPicPr>
          <p:cNvPr id="40" name="Grafik 39">
            <a:extLst>
              <a:ext uri="{FF2B5EF4-FFF2-40B4-BE49-F238E27FC236}">
                <a16:creationId xmlns:a16="http://schemas.microsoft.com/office/drawing/2014/main" id="{8004C0AF-9EC3-1BE9-2F88-C3FB6E7E8873}"/>
              </a:ext>
            </a:extLst>
          </p:cNvPr>
          <p:cNvPicPr>
            <a:picLocks noChangeAspect="1"/>
          </p:cNvPicPr>
          <p:nvPr/>
        </p:nvPicPr>
        <p:blipFill rotWithShape="1">
          <a:blip r:embed="rId4">
            <a:extLst>
              <a:ext uri="{28A0092B-C50C-407E-A947-70E740481C1C}">
                <a14:useLocalDpi xmlns:a14="http://schemas.microsoft.com/office/drawing/2010/main" val="0"/>
              </a:ext>
            </a:extLst>
          </a:blip>
          <a:srcRect l="21266" r="13911"/>
          <a:stretch/>
        </p:blipFill>
        <p:spPr>
          <a:xfrm>
            <a:off x="6253368" y="2021055"/>
            <a:ext cx="4273118" cy="3448941"/>
          </a:xfrm>
          <a:prstGeom prst="rect">
            <a:avLst/>
          </a:prstGeom>
        </p:spPr>
      </p:pic>
    </p:spTree>
    <p:extLst>
      <p:ext uri="{BB962C8B-B14F-4D97-AF65-F5344CB8AC3E}">
        <p14:creationId xmlns:p14="http://schemas.microsoft.com/office/powerpoint/2010/main" val="249973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6AAC9-B574-D929-C416-5BEDEEB29B24}"/>
            </a:ext>
          </a:extLst>
        </p:cNvPr>
        <p:cNvGrpSpPr/>
        <p:nvPr/>
      </p:nvGrpSpPr>
      <p:grpSpPr>
        <a:xfrm>
          <a:off x="0" y="0"/>
          <a:ext cx="0" cy="0"/>
          <a:chOff x="0" y="0"/>
          <a:chExt cx="0" cy="0"/>
        </a:xfrm>
      </p:grpSpPr>
      <p:sp>
        <p:nvSpPr>
          <p:cNvPr id="5" name="Datumsplatzhalter 4">
            <a:extLst>
              <a:ext uri="{FF2B5EF4-FFF2-40B4-BE49-F238E27FC236}">
                <a16:creationId xmlns:a16="http://schemas.microsoft.com/office/drawing/2014/main" id="{436FAA29-1665-0B0D-4F49-D7E6EAB86481}"/>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C09ACCB5-D3F3-E09B-32B5-8775BCC75656}"/>
              </a:ext>
            </a:extLst>
          </p:cNvPr>
          <p:cNvSpPr>
            <a:spLocks noGrp="1"/>
          </p:cNvSpPr>
          <p:nvPr>
            <p:ph type="title"/>
          </p:nvPr>
        </p:nvSpPr>
        <p:spPr/>
        <p:txBody>
          <a:bodyPr/>
          <a:lstStyle/>
          <a:p>
            <a:r>
              <a:rPr lang="de-DE" dirty="0">
                <a:latin typeface="+mj-lt"/>
              </a:rPr>
              <a:t>Erinnerung: Trainingsdaten</a:t>
            </a:r>
          </a:p>
        </p:txBody>
      </p:sp>
      <p:pic>
        <p:nvPicPr>
          <p:cNvPr id="9" name="Inhaltsplatzhalter 8">
            <a:extLst>
              <a:ext uri="{FF2B5EF4-FFF2-40B4-BE49-F238E27FC236}">
                <a16:creationId xmlns:a16="http://schemas.microsoft.com/office/drawing/2014/main" id="{BBFC0CE0-6C7D-7FB3-79CB-062D6B48C8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714"/>
          <a:stretch/>
        </p:blipFill>
        <p:spPr>
          <a:xfrm>
            <a:off x="613999" y="1355268"/>
            <a:ext cx="2034590" cy="1727129"/>
          </a:xfrm>
        </p:spPr>
      </p:pic>
      <p:sp>
        <p:nvSpPr>
          <p:cNvPr id="6" name="Fußzeilenplatzhalter 5">
            <a:extLst>
              <a:ext uri="{FF2B5EF4-FFF2-40B4-BE49-F238E27FC236}">
                <a16:creationId xmlns:a16="http://schemas.microsoft.com/office/drawing/2014/main" id="{7819954F-9315-28F0-395A-C44FCD3BF2B1}"/>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7D2F52DC-1A8E-5AFC-44CF-A3C6DA0E3EED}"/>
              </a:ext>
            </a:extLst>
          </p:cNvPr>
          <p:cNvSpPr>
            <a:spLocks noGrp="1"/>
          </p:cNvSpPr>
          <p:nvPr>
            <p:ph type="sldNum" sz="quarter" idx="16"/>
          </p:nvPr>
        </p:nvSpPr>
        <p:spPr/>
        <p:txBody>
          <a:bodyPr/>
          <a:lstStyle/>
          <a:p>
            <a:fld id="{6567D7EC-8799-48C5-898A-08E264972062}" type="slidenum">
              <a:rPr lang="de-DE" smtClean="0"/>
              <a:pPr/>
              <a:t>16</a:t>
            </a:fld>
            <a:endParaRPr lang="de-DE"/>
          </a:p>
        </p:txBody>
      </p:sp>
      <p:pic>
        <p:nvPicPr>
          <p:cNvPr id="10" name="Grafik 9">
            <a:extLst>
              <a:ext uri="{FF2B5EF4-FFF2-40B4-BE49-F238E27FC236}">
                <a16:creationId xmlns:a16="http://schemas.microsoft.com/office/drawing/2014/main" id="{BD222657-343D-1ABB-F639-2C7C29973C75}"/>
              </a:ext>
            </a:extLst>
          </p:cNvPr>
          <p:cNvPicPr>
            <a:picLocks noChangeAspect="1"/>
          </p:cNvPicPr>
          <p:nvPr/>
        </p:nvPicPr>
        <p:blipFill>
          <a:blip r:embed="rId4"/>
          <a:stretch>
            <a:fillRect/>
          </a:stretch>
        </p:blipFill>
        <p:spPr>
          <a:xfrm>
            <a:off x="601215" y="3189359"/>
            <a:ext cx="1994471" cy="1329647"/>
          </a:xfrm>
          <a:prstGeom prst="rect">
            <a:avLst/>
          </a:prstGeom>
        </p:spPr>
      </p:pic>
      <p:pic>
        <p:nvPicPr>
          <p:cNvPr id="11" name="Grafik 10">
            <a:extLst>
              <a:ext uri="{FF2B5EF4-FFF2-40B4-BE49-F238E27FC236}">
                <a16:creationId xmlns:a16="http://schemas.microsoft.com/office/drawing/2014/main" id="{7019EB8D-B0D5-CC99-2089-28E6FCED1AF8}"/>
              </a:ext>
            </a:extLst>
          </p:cNvPr>
          <p:cNvPicPr>
            <a:picLocks noChangeAspect="1"/>
          </p:cNvPicPr>
          <p:nvPr/>
        </p:nvPicPr>
        <p:blipFill>
          <a:blip r:embed="rId5"/>
          <a:stretch>
            <a:fillRect/>
          </a:stretch>
        </p:blipFill>
        <p:spPr>
          <a:xfrm>
            <a:off x="10426138" y="3329313"/>
            <a:ext cx="1426396" cy="2139594"/>
          </a:xfrm>
          <a:prstGeom prst="rect">
            <a:avLst/>
          </a:prstGeom>
        </p:spPr>
      </p:pic>
      <p:pic>
        <p:nvPicPr>
          <p:cNvPr id="13" name="Grafik 12">
            <a:extLst>
              <a:ext uri="{FF2B5EF4-FFF2-40B4-BE49-F238E27FC236}">
                <a16:creationId xmlns:a16="http://schemas.microsoft.com/office/drawing/2014/main" id="{D1C37AC5-FA4D-0ECD-B9AA-C4519E5DFD84}"/>
              </a:ext>
            </a:extLst>
          </p:cNvPr>
          <p:cNvPicPr>
            <a:picLocks noChangeAspect="1"/>
          </p:cNvPicPr>
          <p:nvPr/>
        </p:nvPicPr>
        <p:blipFill rotWithShape="1">
          <a:blip r:embed="rId6"/>
          <a:srcRect t="12666"/>
          <a:stretch/>
        </p:blipFill>
        <p:spPr>
          <a:xfrm>
            <a:off x="6049086" y="1220155"/>
            <a:ext cx="2114225" cy="3280504"/>
          </a:xfrm>
          <a:prstGeom prst="rect">
            <a:avLst/>
          </a:prstGeom>
        </p:spPr>
      </p:pic>
      <p:pic>
        <p:nvPicPr>
          <p:cNvPr id="12" name="Grafik 11">
            <a:extLst>
              <a:ext uri="{FF2B5EF4-FFF2-40B4-BE49-F238E27FC236}">
                <a16:creationId xmlns:a16="http://schemas.microsoft.com/office/drawing/2014/main" id="{5D4B73B7-F959-B848-83E4-39A2FAD0251D}"/>
              </a:ext>
            </a:extLst>
          </p:cNvPr>
          <p:cNvPicPr>
            <a:picLocks noChangeAspect="1"/>
          </p:cNvPicPr>
          <p:nvPr/>
        </p:nvPicPr>
        <p:blipFill>
          <a:blip r:embed="rId7"/>
          <a:stretch>
            <a:fillRect/>
          </a:stretch>
        </p:blipFill>
        <p:spPr>
          <a:xfrm>
            <a:off x="5810852" y="4663881"/>
            <a:ext cx="2590694" cy="1727129"/>
          </a:xfrm>
          <a:prstGeom prst="rect">
            <a:avLst/>
          </a:prstGeom>
        </p:spPr>
      </p:pic>
      <p:pic>
        <p:nvPicPr>
          <p:cNvPr id="14" name="Grafik 13">
            <a:extLst>
              <a:ext uri="{FF2B5EF4-FFF2-40B4-BE49-F238E27FC236}">
                <a16:creationId xmlns:a16="http://schemas.microsoft.com/office/drawing/2014/main" id="{53EF9CDC-6019-1EBD-8F14-794AE076182B}"/>
              </a:ext>
            </a:extLst>
          </p:cNvPr>
          <p:cNvPicPr>
            <a:picLocks noChangeAspect="1"/>
          </p:cNvPicPr>
          <p:nvPr/>
        </p:nvPicPr>
        <p:blipFill>
          <a:blip r:embed="rId8"/>
          <a:stretch>
            <a:fillRect/>
          </a:stretch>
        </p:blipFill>
        <p:spPr>
          <a:xfrm>
            <a:off x="8472330" y="1247208"/>
            <a:ext cx="2913227" cy="1942151"/>
          </a:xfrm>
          <a:prstGeom prst="rect">
            <a:avLst/>
          </a:prstGeom>
        </p:spPr>
      </p:pic>
      <p:pic>
        <p:nvPicPr>
          <p:cNvPr id="15" name="Grafik 14">
            <a:extLst>
              <a:ext uri="{FF2B5EF4-FFF2-40B4-BE49-F238E27FC236}">
                <a16:creationId xmlns:a16="http://schemas.microsoft.com/office/drawing/2014/main" id="{9FD6E308-4775-EE17-ADC9-166AE8D0BBF6}"/>
              </a:ext>
            </a:extLst>
          </p:cNvPr>
          <p:cNvPicPr>
            <a:picLocks noChangeAspect="1"/>
          </p:cNvPicPr>
          <p:nvPr/>
        </p:nvPicPr>
        <p:blipFill>
          <a:blip r:embed="rId9"/>
          <a:stretch>
            <a:fillRect/>
          </a:stretch>
        </p:blipFill>
        <p:spPr>
          <a:xfrm>
            <a:off x="2808782" y="3418650"/>
            <a:ext cx="2913227" cy="1942151"/>
          </a:xfrm>
          <a:prstGeom prst="rect">
            <a:avLst/>
          </a:prstGeom>
        </p:spPr>
      </p:pic>
      <p:pic>
        <p:nvPicPr>
          <p:cNvPr id="16" name="Grafik 15">
            <a:extLst>
              <a:ext uri="{FF2B5EF4-FFF2-40B4-BE49-F238E27FC236}">
                <a16:creationId xmlns:a16="http://schemas.microsoft.com/office/drawing/2014/main" id="{E31E9051-9E2B-BADF-ADBA-09D70034AF8F}"/>
              </a:ext>
            </a:extLst>
          </p:cNvPr>
          <p:cNvPicPr>
            <a:picLocks noChangeAspect="1"/>
          </p:cNvPicPr>
          <p:nvPr/>
        </p:nvPicPr>
        <p:blipFill>
          <a:blip r:embed="rId10"/>
          <a:stretch>
            <a:fillRect/>
          </a:stretch>
        </p:blipFill>
        <p:spPr>
          <a:xfrm>
            <a:off x="3136641" y="1523918"/>
            <a:ext cx="2590694" cy="1727129"/>
          </a:xfrm>
          <a:prstGeom prst="rect">
            <a:avLst/>
          </a:prstGeom>
        </p:spPr>
      </p:pic>
      <p:pic>
        <p:nvPicPr>
          <p:cNvPr id="18" name="Grafik 17">
            <a:extLst>
              <a:ext uri="{FF2B5EF4-FFF2-40B4-BE49-F238E27FC236}">
                <a16:creationId xmlns:a16="http://schemas.microsoft.com/office/drawing/2014/main" id="{8FB5D148-32B5-74A8-A2C7-D236A2ED7CB5}"/>
              </a:ext>
            </a:extLst>
          </p:cNvPr>
          <p:cNvPicPr>
            <a:picLocks noChangeAspect="1"/>
          </p:cNvPicPr>
          <p:nvPr/>
        </p:nvPicPr>
        <p:blipFill>
          <a:blip r:embed="rId11"/>
          <a:stretch>
            <a:fillRect/>
          </a:stretch>
        </p:blipFill>
        <p:spPr>
          <a:xfrm>
            <a:off x="8490389" y="3317236"/>
            <a:ext cx="1861832" cy="2792748"/>
          </a:xfrm>
          <a:prstGeom prst="rect">
            <a:avLst/>
          </a:prstGeom>
        </p:spPr>
      </p:pic>
      <p:pic>
        <p:nvPicPr>
          <p:cNvPr id="19" name="Grafik 18">
            <a:extLst>
              <a:ext uri="{FF2B5EF4-FFF2-40B4-BE49-F238E27FC236}">
                <a16:creationId xmlns:a16="http://schemas.microsoft.com/office/drawing/2014/main" id="{FAA92322-4B0D-6D98-506B-02516AF02D12}"/>
              </a:ext>
            </a:extLst>
          </p:cNvPr>
          <p:cNvPicPr>
            <a:picLocks noChangeAspect="1"/>
          </p:cNvPicPr>
          <p:nvPr/>
        </p:nvPicPr>
        <p:blipFill>
          <a:blip r:embed="rId12"/>
          <a:stretch>
            <a:fillRect/>
          </a:stretch>
        </p:blipFill>
        <p:spPr>
          <a:xfrm>
            <a:off x="317473" y="4625968"/>
            <a:ext cx="2278213" cy="1685878"/>
          </a:xfrm>
          <a:prstGeom prst="rect">
            <a:avLst/>
          </a:prstGeom>
        </p:spPr>
      </p:pic>
      <p:sp>
        <p:nvSpPr>
          <p:cNvPr id="3" name="Textfeld 2">
            <a:extLst>
              <a:ext uri="{FF2B5EF4-FFF2-40B4-BE49-F238E27FC236}">
                <a16:creationId xmlns:a16="http://schemas.microsoft.com/office/drawing/2014/main" id="{F0BA55D6-2323-B7CF-AE49-94F7A35DE6AC}"/>
              </a:ext>
            </a:extLst>
          </p:cNvPr>
          <p:cNvSpPr txBox="1"/>
          <p:nvPr/>
        </p:nvSpPr>
        <p:spPr>
          <a:xfrm>
            <a:off x="1954141" y="3113819"/>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4" name="Textfeld 3">
            <a:extLst>
              <a:ext uri="{FF2B5EF4-FFF2-40B4-BE49-F238E27FC236}">
                <a16:creationId xmlns:a16="http://schemas.microsoft.com/office/drawing/2014/main" id="{A2E2858C-6008-2224-A158-7B7A48BC0BE3}"/>
              </a:ext>
            </a:extLst>
          </p:cNvPr>
          <p:cNvSpPr txBox="1"/>
          <p:nvPr/>
        </p:nvSpPr>
        <p:spPr>
          <a:xfrm>
            <a:off x="5122220" y="3339623"/>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8" name="Textfeld 7">
            <a:extLst>
              <a:ext uri="{FF2B5EF4-FFF2-40B4-BE49-F238E27FC236}">
                <a16:creationId xmlns:a16="http://schemas.microsoft.com/office/drawing/2014/main" id="{5A8C8119-165B-0928-0B33-94D91610B396}"/>
              </a:ext>
            </a:extLst>
          </p:cNvPr>
          <p:cNvSpPr txBox="1"/>
          <p:nvPr/>
        </p:nvSpPr>
        <p:spPr>
          <a:xfrm>
            <a:off x="2067701" y="1220155"/>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17" name="Textfeld 16">
            <a:extLst>
              <a:ext uri="{FF2B5EF4-FFF2-40B4-BE49-F238E27FC236}">
                <a16:creationId xmlns:a16="http://schemas.microsoft.com/office/drawing/2014/main" id="{9280202F-6902-25B2-C213-CC45FE670F10}"/>
              </a:ext>
            </a:extLst>
          </p:cNvPr>
          <p:cNvSpPr txBox="1"/>
          <p:nvPr/>
        </p:nvSpPr>
        <p:spPr>
          <a:xfrm>
            <a:off x="1954141" y="4553397"/>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0" name="Textfeld 19">
            <a:extLst>
              <a:ext uri="{FF2B5EF4-FFF2-40B4-BE49-F238E27FC236}">
                <a16:creationId xmlns:a16="http://schemas.microsoft.com/office/drawing/2014/main" id="{FF1C5BA9-5662-F395-1709-A667C48E319F}"/>
              </a:ext>
            </a:extLst>
          </p:cNvPr>
          <p:cNvSpPr txBox="1"/>
          <p:nvPr/>
        </p:nvSpPr>
        <p:spPr>
          <a:xfrm>
            <a:off x="5130021" y="1411002"/>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1" name="Textfeld 20">
            <a:extLst>
              <a:ext uri="{FF2B5EF4-FFF2-40B4-BE49-F238E27FC236}">
                <a16:creationId xmlns:a16="http://schemas.microsoft.com/office/drawing/2014/main" id="{A3BCA27A-7699-E6B1-62BF-FA6AE7F24A33}"/>
              </a:ext>
            </a:extLst>
          </p:cNvPr>
          <p:cNvSpPr txBox="1"/>
          <p:nvPr/>
        </p:nvSpPr>
        <p:spPr>
          <a:xfrm>
            <a:off x="10809835" y="1168232"/>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2" name="Textfeld 21">
            <a:extLst>
              <a:ext uri="{FF2B5EF4-FFF2-40B4-BE49-F238E27FC236}">
                <a16:creationId xmlns:a16="http://schemas.microsoft.com/office/drawing/2014/main" id="{2706A34F-CC10-01CE-DC9D-3F3743FB2B3E}"/>
              </a:ext>
            </a:extLst>
          </p:cNvPr>
          <p:cNvSpPr txBox="1"/>
          <p:nvPr/>
        </p:nvSpPr>
        <p:spPr>
          <a:xfrm>
            <a:off x="9715991" y="3249324"/>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3" name="Textfeld 22">
            <a:extLst>
              <a:ext uri="{FF2B5EF4-FFF2-40B4-BE49-F238E27FC236}">
                <a16:creationId xmlns:a16="http://schemas.microsoft.com/office/drawing/2014/main" id="{8F7C32CC-1A5E-64B8-64EC-C0F149C24E30}"/>
              </a:ext>
            </a:extLst>
          </p:cNvPr>
          <p:cNvSpPr txBox="1"/>
          <p:nvPr/>
        </p:nvSpPr>
        <p:spPr>
          <a:xfrm>
            <a:off x="7522680" y="1127300"/>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24" name="Textfeld 23">
            <a:extLst>
              <a:ext uri="{FF2B5EF4-FFF2-40B4-BE49-F238E27FC236}">
                <a16:creationId xmlns:a16="http://schemas.microsoft.com/office/drawing/2014/main" id="{BE05F467-7FA4-0B8B-46E0-F1B01CD783F2}"/>
              </a:ext>
            </a:extLst>
          </p:cNvPr>
          <p:cNvSpPr txBox="1"/>
          <p:nvPr/>
        </p:nvSpPr>
        <p:spPr>
          <a:xfrm>
            <a:off x="7718357" y="4571409"/>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25" name="Textfeld 24">
            <a:extLst>
              <a:ext uri="{FF2B5EF4-FFF2-40B4-BE49-F238E27FC236}">
                <a16:creationId xmlns:a16="http://schemas.microsoft.com/office/drawing/2014/main" id="{87E24B02-FDD1-F697-E2F2-A25FC02A3545}"/>
              </a:ext>
            </a:extLst>
          </p:cNvPr>
          <p:cNvSpPr txBox="1"/>
          <p:nvPr/>
        </p:nvSpPr>
        <p:spPr>
          <a:xfrm>
            <a:off x="11254788" y="3249324"/>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Tree>
    <p:extLst>
      <p:ext uri="{BB962C8B-B14F-4D97-AF65-F5344CB8AC3E}">
        <p14:creationId xmlns:p14="http://schemas.microsoft.com/office/powerpoint/2010/main" val="3342194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419C8-DF0D-94ED-9FF3-DB9EF3106B3A}"/>
              </a:ext>
            </a:extLst>
          </p:cNvPr>
          <p:cNvSpPr>
            <a:spLocks noGrp="1"/>
          </p:cNvSpPr>
          <p:nvPr>
            <p:ph type="title"/>
          </p:nvPr>
        </p:nvSpPr>
        <p:spPr/>
        <p:txBody>
          <a:bodyPr/>
          <a:lstStyle/>
          <a:p>
            <a:r>
              <a:rPr lang="de-DE">
                <a:latin typeface="+mj-lt"/>
                <a:cs typeface="Arial"/>
              </a:rPr>
              <a:t>Komplexität der Aufgabe</a:t>
            </a:r>
            <a:endParaRPr lang="de-DE">
              <a:latin typeface="+mj-lt"/>
            </a:endParaRPr>
          </a:p>
        </p:txBody>
      </p:sp>
      <p:sp>
        <p:nvSpPr>
          <p:cNvPr id="5" name="Untertitel 4">
            <a:extLst>
              <a:ext uri="{FF2B5EF4-FFF2-40B4-BE49-F238E27FC236}">
                <a16:creationId xmlns:a16="http://schemas.microsoft.com/office/drawing/2014/main" id="{4454A868-8598-6C31-59EB-3101E4DB474D}"/>
              </a:ext>
            </a:extLst>
          </p:cNvPr>
          <p:cNvSpPr>
            <a:spLocks noGrp="1"/>
          </p:cNvSpPr>
          <p:nvPr>
            <p:ph type="subTitle" idx="13"/>
          </p:nvPr>
        </p:nvSpPr>
        <p:spPr/>
        <p:txBody>
          <a:bodyPr vert="horz" lIns="0" tIns="0" rIns="0" bIns="0" rtlCol="0" anchor="t">
            <a:noAutofit/>
          </a:bodyPr>
          <a:lstStyle/>
          <a:p>
            <a:r>
              <a:rPr lang="de-DE">
                <a:cs typeface="Arial"/>
              </a:rPr>
              <a:t>Bildklassifizierung vs. Objekterkennung</a:t>
            </a:r>
            <a:endParaRPr lang="de-DE"/>
          </a:p>
        </p:txBody>
      </p:sp>
      <p:sp>
        <p:nvSpPr>
          <p:cNvPr id="6" name="Datumsplatzhalter 5">
            <a:extLst>
              <a:ext uri="{FF2B5EF4-FFF2-40B4-BE49-F238E27FC236}">
                <a16:creationId xmlns:a16="http://schemas.microsoft.com/office/drawing/2014/main" id="{EC111278-123F-B639-59E1-12EC63D37FC6}"/>
              </a:ext>
            </a:extLst>
          </p:cNvPr>
          <p:cNvSpPr>
            <a:spLocks noGrp="1"/>
          </p:cNvSpPr>
          <p:nvPr>
            <p:ph type="dt" sz="half" idx="14"/>
          </p:nvPr>
        </p:nvSpPr>
        <p:spPr/>
        <p:txBody>
          <a:bodyPr/>
          <a:lstStyle/>
          <a:p>
            <a:fld id="{D1A8157F-76E7-40A3-81D7-5DAE07395B9C}" type="datetime1">
              <a:rPr lang="de-DE" smtClean="0"/>
              <a:t>14.11.2025</a:t>
            </a:fld>
            <a:endParaRPr lang="de-DE"/>
          </a:p>
        </p:txBody>
      </p:sp>
      <p:sp>
        <p:nvSpPr>
          <p:cNvPr id="7" name="Fußzeilenplatzhalter 6">
            <a:extLst>
              <a:ext uri="{FF2B5EF4-FFF2-40B4-BE49-F238E27FC236}">
                <a16:creationId xmlns:a16="http://schemas.microsoft.com/office/drawing/2014/main" id="{2F84DF52-3778-5617-3163-DEF716D314E9}"/>
              </a:ext>
            </a:extLst>
          </p:cNvPr>
          <p:cNvSpPr>
            <a:spLocks noGrp="1"/>
          </p:cNvSpPr>
          <p:nvPr>
            <p:ph type="ftr" sz="quarter" idx="15"/>
          </p:nvPr>
        </p:nvSpPr>
        <p:spPr/>
        <p:txBody>
          <a:bodyPr/>
          <a:lstStyle/>
          <a:p>
            <a:r>
              <a:rPr lang="de-DE"/>
              <a:t>KI-Produktionsnetzwerk Augsburg</a:t>
            </a:r>
          </a:p>
        </p:txBody>
      </p:sp>
      <p:sp>
        <p:nvSpPr>
          <p:cNvPr id="8" name="Foliennummernplatzhalter 7">
            <a:extLst>
              <a:ext uri="{FF2B5EF4-FFF2-40B4-BE49-F238E27FC236}">
                <a16:creationId xmlns:a16="http://schemas.microsoft.com/office/drawing/2014/main" id="{C6263B49-CA2D-636E-5333-9B87CA257191}"/>
              </a:ext>
            </a:extLst>
          </p:cNvPr>
          <p:cNvSpPr>
            <a:spLocks noGrp="1"/>
          </p:cNvSpPr>
          <p:nvPr>
            <p:ph type="sldNum" sz="quarter" idx="16"/>
          </p:nvPr>
        </p:nvSpPr>
        <p:spPr/>
        <p:txBody>
          <a:bodyPr/>
          <a:lstStyle/>
          <a:p>
            <a:fld id="{6567D7EC-8799-48C5-898A-08E264972062}" type="slidenum">
              <a:rPr lang="de-DE" smtClean="0"/>
              <a:pPr/>
              <a:t>17</a:t>
            </a:fld>
            <a:endParaRPr lang="de-DE"/>
          </a:p>
        </p:txBody>
      </p:sp>
      <p:pic>
        <p:nvPicPr>
          <p:cNvPr id="10" name="Grafik 9">
            <a:extLst>
              <a:ext uri="{FF2B5EF4-FFF2-40B4-BE49-F238E27FC236}">
                <a16:creationId xmlns:a16="http://schemas.microsoft.com/office/drawing/2014/main" id="{C1D06158-664E-1FCE-0FBF-7E51FDABB8F6}"/>
              </a:ext>
            </a:extLst>
          </p:cNvPr>
          <p:cNvPicPr>
            <a:picLocks noChangeAspect="1"/>
          </p:cNvPicPr>
          <p:nvPr/>
        </p:nvPicPr>
        <p:blipFill rotWithShape="1">
          <a:blip r:embed="rId3">
            <a:extLst>
              <a:ext uri="{28A0092B-C50C-407E-A947-70E740481C1C}">
                <a14:useLocalDpi xmlns:a14="http://schemas.microsoft.com/office/drawing/2010/main" val="0"/>
              </a:ext>
            </a:extLst>
          </a:blip>
          <a:srcRect l="21266" r="13911"/>
          <a:stretch/>
        </p:blipFill>
        <p:spPr>
          <a:xfrm>
            <a:off x="7061605" y="2529598"/>
            <a:ext cx="3333118" cy="2690244"/>
          </a:xfrm>
          <a:prstGeom prst="rect">
            <a:avLst/>
          </a:prstGeom>
        </p:spPr>
      </p:pic>
      <p:sp>
        <p:nvSpPr>
          <p:cNvPr id="16" name="Rechteck 15">
            <a:extLst>
              <a:ext uri="{FF2B5EF4-FFF2-40B4-BE49-F238E27FC236}">
                <a16:creationId xmlns:a16="http://schemas.microsoft.com/office/drawing/2014/main" id="{DE99B48F-716C-4BF4-62D7-1536B70E1646}"/>
              </a:ext>
            </a:extLst>
          </p:cNvPr>
          <p:cNvSpPr/>
          <p:nvPr/>
        </p:nvSpPr>
        <p:spPr>
          <a:xfrm>
            <a:off x="7061605" y="3572262"/>
            <a:ext cx="1119883" cy="9760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68A12D1-1914-CDCB-3A50-C4EAB19887EB}"/>
              </a:ext>
            </a:extLst>
          </p:cNvPr>
          <p:cNvSpPr/>
          <p:nvPr/>
        </p:nvSpPr>
        <p:spPr>
          <a:xfrm>
            <a:off x="7998198" y="2733915"/>
            <a:ext cx="2105066" cy="18374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088FED38-EEBF-585D-FD89-9F40E34664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56"/>
          <a:stretch/>
        </p:blipFill>
        <p:spPr>
          <a:xfrm>
            <a:off x="1446514" y="2529598"/>
            <a:ext cx="2860917" cy="2690244"/>
          </a:xfrm>
          <a:prstGeom prst="rect">
            <a:avLst/>
          </a:prstGeom>
        </p:spPr>
      </p:pic>
      <p:sp>
        <p:nvSpPr>
          <p:cNvPr id="4" name="TextBox 3">
            <a:extLst>
              <a:ext uri="{FF2B5EF4-FFF2-40B4-BE49-F238E27FC236}">
                <a16:creationId xmlns:a16="http://schemas.microsoft.com/office/drawing/2014/main" id="{6809C8F5-D93B-CA4E-F501-9EBEE637FEA1}"/>
              </a:ext>
            </a:extLst>
          </p:cNvPr>
          <p:cNvSpPr txBox="1"/>
          <p:nvPr/>
        </p:nvSpPr>
        <p:spPr>
          <a:xfrm>
            <a:off x="1981233" y="5518415"/>
            <a:ext cx="2029064" cy="646331"/>
          </a:xfrm>
          <a:prstGeom prst="rect">
            <a:avLst/>
          </a:prstGeom>
          <a:noFill/>
        </p:spPr>
        <p:txBody>
          <a:bodyPr wrap="square" rtlCol="0">
            <a:spAutoFit/>
          </a:bodyPr>
          <a:lstStyle/>
          <a:p>
            <a:pPr algn="ctr"/>
            <a:r>
              <a:rPr lang="de-DE"/>
              <a:t>Bildklassifikation</a:t>
            </a:r>
          </a:p>
          <a:p>
            <a:pPr algn="ctr"/>
            <a:r>
              <a:rPr lang="de-DE" b="1"/>
              <a:t>Cat</a:t>
            </a:r>
          </a:p>
        </p:txBody>
      </p:sp>
      <p:sp>
        <p:nvSpPr>
          <p:cNvPr id="11" name="TextBox 10">
            <a:extLst>
              <a:ext uri="{FF2B5EF4-FFF2-40B4-BE49-F238E27FC236}">
                <a16:creationId xmlns:a16="http://schemas.microsoft.com/office/drawing/2014/main" id="{FFD6E826-58A9-80DC-F508-0AD469F8FCAA}"/>
              </a:ext>
            </a:extLst>
          </p:cNvPr>
          <p:cNvSpPr txBox="1"/>
          <p:nvPr/>
        </p:nvSpPr>
        <p:spPr>
          <a:xfrm>
            <a:off x="7364173" y="5416985"/>
            <a:ext cx="2727982" cy="923330"/>
          </a:xfrm>
          <a:prstGeom prst="rect">
            <a:avLst/>
          </a:prstGeom>
          <a:noFill/>
        </p:spPr>
        <p:txBody>
          <a:bodyPr wrap="square" rtlCol="0">
            <a:spAutoFit/>
          </a:bodyPr>
          <a:lstStyle/>
          <a:p>
            <a:pPr algn="ctr"/>
            <a:r>
              <a:rPr lang="de-DE"/>
              <a:t>Objekterkennung / Objektklassifikation</a:t>
            </a:r>
          </a:p>
          <a:p>
            <a:pPr algn="ctr"/>
            <a:r>
              <a:rPr lang="de-DE" b="1">
                <a:solidFill>
                  <a:schemeClr val="accent1"/>
                </a:solidFill>
              </a:rPr>
              <a:t>Katze</a:t>
            </a:r>
            <a:r>
              <a:rPr lang="de-DE" b="1"/>
              <a:t>, </a:t>
            </a:r>
            <a:r>
              <a:rPr lang="de-DE" b="1">
                <a:solidFill>
                  <a:srgbClr val="FFC000"/>
                </a:solidFill>
              </a:rPr>
              <a:t>Hund</a:t>
            </a:r>
          </a:p>
        </p:txBody>
      </p:sp>
      <p:sp>
        <p:nvSpPr>
          <p:cNvPr id="21" name="Left Brace 20">
            <a:extLst>
              <a:ext uri="{FF2B5EF4-FFF2-40B4-BE49-F238E27FC236}">
                <a16:creationId xmlns:a16="http://schemas.microsoft.com/office/drawing/2014/main" id="{5BEE3EB7-2A5E-FBA0-0E2E-6A6769FF14C2}"/>
              </a:ext>
            </a:extLst>
          </p:cNvPr>
          <p:cNvSpPr/>
          <p:nvPr/>
        </p:nvSpPr>
        <p:spPr>
          <a:xfrm rot="5400000">
            <a:off x="2643706" y="934958"/>
            <a:ext cx="466531" cy="3016784"/>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 name="TextBox 21">
            <a:extLst>
              <a:ext uri="{FF2B5EF4-FFF2-40B4-BE49-F238E27FC236}">
                <a16:creationId xmlns:a16="http://schemas.microsoft.com/office/drawing/2014/main" id="{35ED6A4F-3BF4-C48F-E844-65F89869DA06}"/>
              </a:ext>
            </a:extLst>
          </p:cNvPr>
          <p:cNvSpPr txBox="1"/>
          <p:nvPr/>
        </p:nvSpPr>
        <p:spPr>
          <a:xfrm>
            <a:off x="1446514" y="1792485"/>
            <a:ext cx="2686273" cy="646331"/>
          </a:xfrm>
          <a:prstGeom prst="rect">
            <a:avLst/>
          </a:prstGeom>
          <a:noFill/>
        </p:spPr>
        <p:txBody>
          <a:bodyPr wrap="square" rtlCol="0">
            <a:spAutoFit/>
          </a:bodyPr>
          <a:lstStyle/>
          <a:p>
            <a:r>
              <a:rPr lang="de-DE"/>
              <a:t>Ganzes Bild hat das Label „Katze“</a:t>
            </a:r>
          </a:p>
        </p:txBody>
      </p:sp>
      <p:sp>
        <p:nvSpPr>
          <p:cNvPr id="24" name="TextBox 23">
            <a:extLst>
              <a:ext uri="{FF2B5EF4-FFF2-40B4-BE49-F238E27FC236}">
                <a16:creationId xmlns:a16="http://schemas.microsoft.com/office/drawing/2014/main" id="{76DA7CEC-EE1C-6EAB-4F38-430AAE165731}"/>
              </a:ext>
            </a:extLst>
          </p:cNvPr>
          <p:cNvSpPr txBox="1"/>
          <p:nvPr/>
        </p:nvSpPr>
        <p:spPr>
          <a:xfrm>
            <a:off x="7708450" y="1464093"/>
            <a:ext cx="2686273" cy="646331"/>
          </a:xfrm>
          <a:prstGeom prst="rect">
            <a:avLst/>
          </a:prstGeom>
          <a:noFill/>
        </p:spPr>
        <p:txBody>
          <a:bodyPr wrap="square" rtlCol="0">
            <a:spAutoFit/>
          </a:bodyPr>
          <a:lstStyle/>
          <a:p>
            <a:r>
              <a:rPr lang="de-DE"/>
              <a:t>Jede Klasse hat ein eigenes Label</a:t>
            </a:r>
          </a:p>
        </p:txBody>
      </p:sp>
      <p:cxnSp>
        <p:nvCxnSpPr>
          <p:cNvPr id="26" name="Straight Connector 25">
            <a:extLst>
              <a:ext uri="{FF2B5EF4-FFF2-40B4-BE49-F238E27FC236}">
                <a16:creationId xmlns:a16="http://schemas.microsoft.com/office/drawing/2014/main" id="{693476CC-5A02-EFA5-33AC-D7074A345E44}"/>
              </a:ext>
            </a:extLst>
          </p:cNvPr>
          <p:cNvCxnSpPr>
            <a:cxnSpLocks/>
            <a:endCxn id="18" idx="0"/>
          </p:cNvCxnSpPr>
          <p:nvPr/>
        </p:nvCxnSpPr>
        <p:spPr>
          <a:xfrm>
            <a:off x="8879838" y="2088330"/>
            <a:ext cx="170893" cy="645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0B6FC3-6C47-5031-4B6E-0CBEF6AD00C2}"/>
              </a:ext>
            </a:extLst>
          </p:cNvPr>
          <p:cNvCxnSpPr>
            <a:cxnSpLocks/>
            <a:endCxn id="16" idx="0"/>
          </p:cNvCxnSpPr>
          <p:nvPr/>
        </p:nvCxnSpPr>
        <p:spPr>
          <a:xfrm flipH="1">
            <a:off x="7621547" y="2088330"/>
            <a:ext cx="1258291" cy="1483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4B50F-6CE8-95E0-F653-ABEC6ABC7116}"/>
              </a:ext>
            </a:extLst>
          </p:cNvPr>
          <p:cNvSpPr>
            <a:spLocks noGrp="1"/>
          </p:cNvSpPr>
          <p:nvPr>
            <p:ph type="title"/>
          </p:nvPr>
        </p:nvSpPr>
        <p:spPr>
          <a:xfrm>
            <a:off x="719400" y="0"/>
            <a:ext cx="9969154" cy="1017917"/>
          </a:xfrm>
        </p:spPr>
        <p:txBody>
          <a:bodyPr anchor="b">
            <a:normAutofit/>
          </a:bodyPr>
          <a:lstStyle/>
          <a:p>
            <a:r>
              <a:rPr lang="de-DE">
                <a:latin typeface="+mj-lt"/>
              </a:rPr>
              <a:t>Computer Vision</a:t>
            </a:r>
          </a:p>
        </p:txBody>
      </p:sp>
      <p:sp>
        <p:nvSpPr>
          <p:cNvPr id="5" name="Datumsplatzhalter 4">
            <a:extLst>
              <a:ext uri="{FF2B5EF4-FFF2-40B4-BE49-F238E27FC236}">
                <a16:creationId xmlns:a16="http://schemas.microsoft.com/office/drawing/2014/main" id="{6F909627-7F1C-3DA7-19FE-C7B7AC1E7496}"/>
              </a:ext>
            </a:extLst>
          </p:cNvPr>
          <p:cNvSpPr>
            <a:spLocks noGrp="1"/>
          </p:cNvSpPr>
          <p:nvPr>
            <p:ph type="dt" sz="half" idx="14"/>
          </p:nvPr>
        </p:nvSpPr>
        <p:spPr>
          <a:xfrm>
            <a:off x="1005443" y="6500393"/>
            <a:ext cx="806400" cy="217417"/>
          </a:xfrm>
        </p:spPr>
        <p:txBody>
          <a:bodyPr anchor="b">
            <a:normAutofit/>
          </a:bodyPr>
          <a:lstStyle/>
          <a:p>
            <a:pPr>
              <a:spcAft>
                <a:spcPts val="600"/>
              </a:spcAft>
            </a:pPr>
            <a:fld id="{EBA5D75C-6F94-4A11-89D9-EB0E7A9CA81D}" type="datetime1">
              <a:rPr lang="de-DE" smtClean="0"/>
              <a:pPr>
                <a:spcAft>
                  <a:spcPts val="600"/>
                </a:spcAft>
              </a:pPr>
              <a:t>14.11.2025</a:t>
            </a:fld>
            <a:endParaRPr lang="de-DE"/>
          </a:p>
        </p:txBody>
      </p:sp>
      <p:sp>
        <p:nvSpPr>
          <p:cNvPr id="6" name="Fußzeilenplatzhalter 5">
            <a:extLst>
              <a:ext uri="{FF2B5EF4-FFF2-40B4-BE49-F238E27FC236}">
                <a16:creationId xmlns:a16="http://schemas.microsoft.com/office/drawing/2014/main" id="{0793F3FF-57EF-1173-A190-51287E6114FC}"/>
              </a:ext>
            </a:extLst>
          </p:cNvPr>
          <p:cNvSpPr>
            <a:spLocks noGrp="1"/>
          </p:cNvSpPr>
          <p:nvPr>
            <p:ph type="ftr" sz="quarter" idx="15"/>
          </p:nvPr>
        </p:nvSpPr>
        <p:spPr>
          <a:xfrm>
            <a:off x="1830316" y="6500393"/>
            <a:ext cx="7296537" cy="217417"/>
          </a:xfrm>
        </p:spPr>
        <p:txBody>
          <a:bodyPr anchor="b">
            <a:normAutofit/>
          </a:bodyPr>
          <a:lstStyle/>
          <a:p>
            <a:pPr>
              <a:spcAft>
                <a:spcPts val="600"/>
              </a:spcAft>
            </a:pPr>
            <a:r>
              <a:rPr lang="de-DE"/>
              <a:t>KI-Produktionsnetzwerk Augsburg</a:t>
            </a:r>
          </a:p>
        </p:txBody>
      </p:sp>
      <p:sp>
        <p:nvSpPr>
          <p:cNvPr id="7" name="Foliennummernplatzhalter 6">
            <a:extLst>
              <a:ext uri="{FF2B5EF4-FFF2-40B4-BE49-F238E27FC236}">
                <a16:creationId xmlns:a16="http://schemas.microsoft.com/office/drawing/2014/main" id="{FF8D17E8-8268-565E-EE42-96BA435E2040}"/>
              </a:ext>
            </a:extLst>
          </p:cNvPr>
          <p:cNvSpPr>
            <a:spLocks noGrp="1"/>
          </p:cNvSpPr>
          <p:nvPr>
            <p:ph type="sldNum" sz="quarter" idx="16"/>
          </p:nvPr>
        </p:nvSpPr>
        <p:spPr>
          <a:xfrm>
            <a:off x="720001" y="6500393"/>
            <a:ext cx="285442" cy="217417"/>
          </a:xfrm>
        </p:spPr>
        <p:txBody>
          <a:bodyPr anchor="b">
            <a:normAutofit/>
          </a:bodyPr>
          <a:lstStyle/>
          <a:p>
            <a:pPr>
              <a:spcAft>
                <a:spcPts val="600"/>
              </a:spcAft>
            </a:pPr>
            <a:fld id="{6567D7EC-8799-48C5-898A-08E264972062}" type="slidenum">
              <a:rPr lang="de-DE" smtClean="0"/>
              <a:pPr>
                <a:spcAft>
                  <a:spcPts val="600"/>
                </a:spcAft>
              </a:pPr>
              <a:t>18</a:t>
            </a:fld>
            <a:endParaRPr lang="de-DE"/>
          </a:p>
        </p:txBody>
      </p:sp>
      <p:sp>
        <p:nvSpPr>
          <p:cNvPr id="13" name="Subtitle 6">
            <a:extLst>
              <a:ext uri="{FF2B5EF4-FFF2-40B4-BE49-F238E27FC236}">
                <a16:creationId xmlns:a16="http://schemas.microsoft.com/office/drawing/2014/main" id="{7ECA8058-0587-EF8D-D0FB-0E89641A6D43}"/>
              </a:ext>
            </a:extLst>
          </p:cNvPr>
          <p:cNvSpPr>
            <a:spLocks noGrp="1"/>
          </p:cNvSpPr>
          <p:nvPr>
            <p:ph type="subTitle" idx="17"/>
          </p:nvPr>
        </p:nvSpPr>
        <p:spPr>
          <a:xfrm>
            <a:off x="719400" y="1193693"/>
            <a:ext cx="10753200" cy="366609"/>
          </a:xfrm>
        </p:spPr>
        <p:txBody>
          <a:bodyPr vert="horz" lIns="0" tIns="0" rIns="0" bIns="0" rtlCol="0" anchor="t">
            <a:noAutofit/>
          </a:bodyPr>
          <a:lstStyle/>
          <a:p>
            <a:r>
              <a:rPr lang="en-US" err="1">
                <a:cs typeface="Arial"/>
              </a:rPr>
              <a:t>Einsatzgebiete</a:t>
            </a:r>
            <a:r>
              <a:rPr lang="en-US">
                <a:cs typeface="Arial"/>
              </a:rPr>
              <a:t>	</a:t>
            </a:r>
            <a:endParaRPr lang="de-DE"/>
          </a:p>
        </p:txBody>
      </p:sp>
      <p:pic>
        <p:nvPicPr>
          <p:cNvPr id="16" name="Grafik 15">
            <a:extLst>
              <a:ext uri="{FF2B5EF4-FFF2-40B4-BE49-F238E27FC236}">
                <a16:creationId xmlns:a16="http://schemas.microsoft.com/office/drawing/2014/main" id="{8DD370B1-DD82-7D1D-C763-A28CD5526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00" y="4184016"/>
            <a:ext cx="2365322" cy="1773992"/>
          </a:xfrm>
          <a:prstGeom prst="rect">
            <a:avLst/>
          </a:prstGeom>
        </p:spPr>
      </p:pic>
      <p:pic>
        <p:nvPicPr>
          <p:cNvPr id="24" name="Grafik 23">
            <a:extLst>
              <a:ext uri="{FF2B5EF4-FFF2-40B4-BE49-F238E27FC236}">
                <a16:creationId xmlns:a16="http://schemas.microsoft.com/office/drawing/2014/main" id="{414571F6-F299-549E-3C79-6DB00E36B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01" y="1921483"/>
            <a:ext cx="2365322" cy="1773992"/>
          </a:xfrm>
          <a:prstGeom prst="rect">
            <a:avLst/>
          </a:prstGeom>
        </p:spPr>
      </p:pic>
      <p:sp>
        <p:nvSpPr>
          <p:cNvPr id="31" name="Textfeld 30">
            <a:extLst>
              <a:ext uri="{FF2B5EF4-FFF2-40B4-BE49-F238E27FC236}">
                <a16:creationId xmlns:a16="http://schemas.microsoft.com/office/drawing/2014/main" id="{15F9698D-840D-3C60-38B3-07269313DCB9}"/>
              </a:ext>
            </a:extLst>
          </p:cNvPr>
          <p:cNvSpPr txBox="1"/>
          <p:nvPr/>
        </p:nvSpPr>
        <p:spPr>
          <a:xfrm>
            <a:off x="3249442" y="2623813"/>
            <a:ext cx="1742039" cy="369332"/>
          </a:xfrm>
          <a:prstGeom prst="rect">
            <a:avLst/>
          </a:prstGeom>
          <a:noFill/>
        </p:spPr>
        <p:txBody>
          <a:bodyPr wrap="square" rtlCol="0">
            <a:spAutoFit/>
          </a:bodyPr>
          <a:lstStyle/>
          <a:p>
            <a:pPr algn="ctr"/>
            <a:r>
              <a:rPr lang="de-DE"/>
              <a:t>Sicherheit</a:t>
            </a:r>
          </a:p>
        </p:txBody>
      </p:sp>
      <p:sp>
        <p:nvSpPr>
          <p:cNvPr id="34" name="Textfeld 33">
            <a:extLst>
              <a:ext uri="{FF2B5EF4-FFF2-40B4-BE49-F238E27FC236}">
                <a16:creationId xmlns:a16="http://schemas.microsoft.com/office/drawing/2014/main" id="{0FC40EFE-13FD-1BF2-903F-6198C2D07898}"/>
              </a:ext>
            </a:extLst>
          </p:cNvPr>
          <p:cNvSpPr txBox="1"/>
          <p:nvPr/>
        </p:nvSpPr>
        <p:spPr>
          <a:xfrm>
            <a:off x="3249442" y="4988983"/>
            <a:ext cx="2365323" cy="369332"/>
          </a:xfrm>
          <a:prstGeom prst="rect">
            <a:avLst/>
          </a:prstGeom>
          <a:noFill/>
        </p:spPr>
        <p:txBody>
          <a:bodyPr wrap="square" rtlCol="0">
            <a:spAutoFit/>
          </a:bodyPr>
          <a:lstStyle/>
          <a:p>
            <a:pPr algn="ctr"/>
            <a:r>
              <a:rPr lang="de-DE"/>
              <a:t>Fehlererkennung</a:t>
            </a:r>
          </a:p>
        </p:txBody>
      </p:sp>
      <p:sp>
        <p:nvSpPr>
          <p:cNvPr id="35" name="Textfeld 34">
            <a:extLst>
              <a:ext uri="{FF2B5EF4-FFF2-40B4-BE49-F238E27FC236}">
                <a16:creationId xmlns:a16="http://schemas.microsoft.com/office/drawing/2014/main" id="{20378836-4ADB-2F0F-BB98-0EFAA4041AB4}"/>
              </a:ext>
            </a:extLst>
          </p:cNvPr>
          <p:cNvSpPr txBox="1"/>
          <p:nvPr/>
        </p:nvSpPr>
        <p:spPr>
          <a:xfrm>
            <a:off x="3557587" y="6500393"/>
            <a:ext cx="5399278" cy="276999"/>
          </a:xfrm>
          <a:prstGeom prst="rect">
            <a:avLst/>
          </a:prstGeom>
          <a:noFill/>
        </p:spPr>
        <p:txBody>
          <a:bodyPr wrap="square" rtlCol="0">
            <a:spAutoFit/>
          </a:bodyPr>
          <a:lstStyle/>
          <a:p>
            <a:pPr algn="ctr"/>
            <a:r>
              <a:rPr lang="de-DE" sz="1200" b="1"/>
              <a:t>Quelle</a:t>
            </a:r>
            <a:r>
              <a:rPr lang="de-DE" sz="1200"/>
              <a:t>: </a:t>
            </a:r>
            <a:r>
              <a:rPr lang="de-DE" sz="1200" i="1" err="1"/>
              <a:t>Humans</a:t>
            </a:r>
            <a:r>
              <a:rPr lang="de-DE" sz="1200" i="1"/>
              <a:t> in </a:t>
            </a:r>
            <a:r>
              <a:rPr lang="de-DE" sz="1200" i="1" err="1"/>
              <a:t>the</a:t>
            </a:r>
            <a:r>
              <a:rPr lang="de-DE" sz="1200" i="1"/>
              <a:t> Loop (https://humansintheloop.org)</a:t>
            </a:r>
          </a:p>
        </p:txBody>
      </p:sp>
      <p:pic>
        <p:nvPicPr>
          <p:cNvPr id="3" name="Grafik 2">
            <a:extLst>
              <a:ext uri="{FF2B5EF4-FFF2-40B4-BE49-F238E27FC236}">
                <a16:creationId xmlns:a16="http://schemas.microsoft.com/office/drawing/2014/main" id="{AD0425AE-25EB-8C98-362F-4ABC56851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560" y="1921483"/>
            <a:ext cx="2365322" cy="1773992"/>
          </a:xfrm>
          <a:prstGeom prst="rect">
            <a:avLst/>
          </a:prstGeom>
        </p:spPr>
      </p:pic>
      <p:sp>
        <p:nvSpPr>
          <p:cNvPr id="8" name="Textfeld 7">
            <a:extLst>
              <a:ext uri="{FF2B5EF4-FFF2-40B4-BE49-F238E27FC236}">
                <a16:creationId xmlns:a16="http://schemas.microsoft.com/office/drawing/2014/main" id="{8F14CB75-FCE8-AC04-DB4E-BF5F2CFD1FEB}"/>
              </a:ext>
            </a:extLst>
          </p:cNvPr>
          <p:cNvSpPr txBox="1"/>
          <p:nvPr/>
        </p:nvSpPr>
        <p:spPr>
          <a:xfrm>
            <a:off x="9126853" y="2485313"/>
            <a:ext cx="2593299" cy="646331"/>
          </a:xfrm>
          <a:prstGeom prst="rect">
            <a:avLst/>
          </a:prstGeom>
          <a:noFill/>
        </p:spPr>
        <p:txBody>
          <a:bodyPr wrap="square" rtlCol="0">
            <a:spAutoFit/>
          </a:bodyPr>
          <a:lstStyle/>
          <a:p>
            <a:r>
              <a:rPr lang="de-DE"/>
              <a:t>Glaukom- und Katarakterkennung</a:t>
            </a:r>
          </a:p>
        </p:txBody>
      </p:sp>
      <p:pic>
        <p:nvPicPr>
          <p:cNvPr id="14" name="Grafik 13">
            <a:extLst>
              <a:ext uri="{FF2B5EF4-FFF2-40B4-BE49-F238E27FC236}">
                <a16:creationId xmlns:a16="http://schemas.microsoft.com/office/drawing/2014/main" id="{F56497BB-EFA0-586E-3C06-240801ED6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560" y="4195891"/>
            <a:ext cx="2365323" cy="1773992"/>
          </a:xfrm>
          <a:prstGeom prst="rect">
            <a:avLst/>
          </a:prstGeom>
        </p:spPr>
      </p:pic>
      <p:sp>
        <p:nvSpPr>
          <p:cNvPr id="12" name="Textfeld 11">
            <a:extLst>
              <a:ext uri="{FF2B5EF4-FFF2-40B4-BE49-F238E27FC236}">
                <a16:creationId xmlns:a16="http://schemas.microsoft.com/office/drawing/2014/main" id="{0547FE60-5063-F13D-679E-D3FC827E1C4C}"/>
              </a:ext>
            </a:extLst>
          </p:cNvPr>
          <p:cNvSpPr txBox="1"/>
          <p:nvPr/>
        </p:nvSpPr>
        <p:spPr>
          <a:xfrm>
            <a:off x="9126852" y="4988983"/>
            <a:ext cx="2593299" cy="369332"/>
          </a:xfrm>
          <a:prstGeom prst="rect">
            <a:avLst/>
          </a:prstGeom>
          <a:noFill/>
        </p:spPr>
        <p:txBody>
          <a:bodyPr wrap="square" rtlCol="0">
            <a:spAutoFit/>
          </a:bodyPr>
          <a:lstStyle/>
          <a:p>
            <a:r>
              <a:rPr lang="de-DE"/>
              <a:t>Kundenverhalten</a:t>
            </a:r>
          </a:p>
        </p:txBody>
      </p:sp>
    </p:spTree>
    <p:extLst>
      <p:ext uri="{BB962C8B-B14F-4D97-AF65-F5344CB8AC3E}">
        <p14:creationId xmlns:p14="http://schemas.microsoft.com/office/powerpoint/2010/main" val="304053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4B50F-6CE8-95E0-F653-ABEC6ABC7116}"/>
              </a:ext>
            </a:extLst>
          </p:cNvPr>
          <p:cNvSpPr>
            <a:spLocks noGrp="1"/>
          </p:cNvSpPr>
          <p:nvPr>
            <p:ph type="title"/>
          </p:nvPr>
        </p:nvSpPr>
        <p:spPr>
          <a:xfrm>
            <a:off x="719400" y="0"/>
            <a:ext cx="9969154" cy="1017917"/>
          </a:xfrm>
        </p:spPr>
        <p:txBody>
          <a:bodyPr anchor="b">
            <a:normAutofit/>
          </a:bodyPr>
          <a:lstStyle/>
          <a:p>
            <a:r>
              <a:rPr lang="de-DE">
                <a:latin typeface="+mj-lt"/>
              </a:rPr>
              <a:t>Computer Vision</a:t>
            </a:r>
          </a:p>
        </p:txBody>
      </p:sp>
      <p:sp>
        <p:nvSpPr>
          <p:cNvPr id="5" name="Datumsplatzhalter 4">
            <a:extLst>
              <a:ext uri="{FF2B5EF4-FFF2-40B4-BE49-F238E27FC236}">
                <a16:creationId xmlns:a16="http://schemas.microsoft.com/office/drawing/2014/main" id="{6F909627-7F1C-3DA7-19FE-C7B7AC1E7496}"/>
              </a:ext>
            </a:extLst>
          </p:cNvPr>
          <p:cNvSpPr>
            <a:spLocks noGrp="1"/>
          </p:cNvSpPr>
          <p:nvPr>
            <p:ph type="dt" sz="half" idx="14"/>
          </p:nvPr>
        </p:nvSpPr>
        <p:spPr>
          <a:xfrm>
            <a:off x="1005443" y="6500393"/>
            <a:ext cx="806400" cy="217417"/>
          </a:xfrm>
        </p:spPr>
        <p:txBody>
          <a:bodyPr anchor="b">
            <a:normAutofit/>
          </a:bodyPr>
          <a:lstStyle/>
          <a:p>
            <a:pPr>
              <a:spcAft>
                <a:spcPts val="600"/>
              </a:spcAft>
            </a:pPr>
            <a:fld id="{EBA5D75C-6F94-4A11-89D9-EB0E7A9CA81D}" type="datetime1">
              <a:rPr lang="de-DE" smtClean="0"/>
              <a:pPr>
                <a:spcAft>
                  <a:spcPts val="600"/>
                </a:spcAft>
              </a:pPr>
              <a:t>14.11.2025</a:t>
            </a:fld>
            <a:endParaRPr lang="de-DE"/>
          </a:p>
        </p:txBody>
      </p:sp>
      <p:sp>
        <p:nvSpPr>
          <p:cNvPr id="6" name="Fußzeilenplatzhalter 5">
            <a:extLst>
              <a:ext uri="{FF2B5EF4-FFF2-40B4-BE49-F238E27FC236}">
                <a16:creationId xmlns:a16="http://schemas.microsoft.com/office/drawing/2014/main" id="{0793F3FF-57EF-1173-A190-51287E6114FC}"/>
              </a:ext>
            </a:extLst>
          </p:cNvPr>
          <p:cNvSpPr>
            <a:spLocks noGrp="1"/>
          </p:cNvSpPr>
          <p:nvPr>
            <p:ph type="ftr" sz="quarter" idx="15"/>
          </p:nvPr>
        </p:nvSpPr>
        <p:spPr>
          <a:xfrm>
            <a:off x="1830316" y="6500393"/>
            <a:ext cx="7296537" cy="217417"/>
          </a:xfrm>
        </p:spPr>
        <p:txBody>
          <a:bodyPr anchor="b">
            <a:normAutofit/>
          </a:bodyPr>
          <a:lstStyle/>
          <a:p>
            <a:pPr>
              <a:spcAft>
                <a:spcPts val="600"/>
              </a:spcAft>
            </a:pPr>
            <a:r>
              <a:rPr lang="de-DE"/>
              <a:t>KI-Produktionsnetzwerk Augsburg</a:t>
            </a:r>
          </a:p>
        </p:txBody>
      </p:sp>
      <p:sp>
        <p:nvSpPr>
          <p:cNvPr id="7" name="Foliennummernplatzhalter 6">
            <a:extLst>
              <a:ext uri="{FF2B5EF4-FFF2-40B4-BE49-F238E27FC236}">
                <a16:creationId xmlns:a16="http://schemas.microsoft.com/office/drawing/2014/main" id="{FF8D17E8-8268-565E-EE42-96BA435E2040}"/>
              </a:ext>
            </a:extLst>
          </p:cNvPr>
          <p:cNvSpPr>
            <a:spLocks noGrp="1"/>
          </p:cNvSpPr>
          <p:nvPr>
            <p:ph type="sldNum" sz="quarter" idx="16"/>
          </p:nvPr>
        </p:nvSpPr>
        <p:spPr>
          <a:xfrm>
            <a:off x="720001" y="6500393"/>
            <a:ext cx="285442" cy="217417"/>
          </a:xfrm>
        </p:spPr>
        <p:txBody>
          <a:bodyPr anchor="b">
            <a:normAutofit/>
          </a:bodyPr>
          <a:lstStyle/>
          <a:p>
            <a:pPr>
              <a:spcAft>
                <a:spcPts val="600"/>
              </a:spcAft>
            </a:pPr>
            <a:fld id="{6567D7EC-8799-48C5-898A-08E264972062}" type="slidenum">
              <a:rPr lang="de-DE" smtClean="0"/>
              <a:pPr>
                <a:spcAft>
                  <a:spcPts val="600"/>
                </a:spcAft>
              </a:pPr>
              <a:t>19</a:t>
            </a:fld>
            <a:endParaRPr lang="de-DE"/>
          </a:p>
        </p:txBody>
      </p:sp>
      <p:sp>
        <p:nvSpPr>
          <p:cNvPr id="13" name="Subtitle 6">
            <a:extLst>
              <a:ext uri="{FF2B5EF4-FFF2-40B4-BE49-F238E27FC236}">
                <a16:creationId xmlns:a16="http://schemas.microsoft.com/office/drawing/2014/main" id="{7ECA8058-0587-EF8D-D0FB-0E89641A6D43}"/>
              </a:ext>
            </a:extLst>
          </p:cNvPr>
          <p:cNvSpPr>
            <a:spLocks noGrp="1"/>
          </p:cNvSpPr>
          <p:nvPr>
            <p:ph type="subTitle" idx="17"/>
          </p:nvPr>
        </p:nvSpPr>
        <p:spPr>
          <a:xfrm>
            <a:off x="719400" y="1181818"/>
            <a:ext cx="10753200" cy="366609"/>
          </a:xfrm>
        </p:spPr>
        <p:txBody>
          <a:bodyPr vert="horz" lIns="0" tIns="0" rIns="0" bIns="0" rtlCol="0" anchor="t">
            <a:noAutofit/>
          </a:bodyPr>
          <a:lstStyle/>
          <a:p>
            <a:r>
              <a:rPr lang="en-US">
                <a:cs typeface="Arial"/>
              </a:rPr>
              <a:t>Use Cases - Automotive</a:t>
            </a:r>
            <a:endParaRPr lang="de-DE"/>
          </a:p>
        </p:txBody>
      </p:sp>
      <p:pic>
        <p:nvPicPr>
          <p:cNvPr id="3" name="Grafik 2">
            <a:extLst>
              <a:ext uri="{FF2B5EF4-FFF2-40B4-BE49-F238E27FC236}">
                <a16:creationId xmlns:a16="http://schemas.microsoft.com/office/drawing/2014/main" id="{8E86CFFB-D651-8EDD-6F81-D20DFD2C7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00" y="1933921"/>
            <a:ext cx="2365323" cy="1773992"/>
          </a:xfrm>
          <a:prstGeom prst="rect">
            <a:avLst/>
          </a:prstGeom>
        </p:spPr>
      </p:pic>
      <p:pic>
        <p:nvPicPr>
          <p:cNvPr id="8" name="Grafik 7">
            <a:extLst>
              <a:ext uri="{FF2B5EF4-FFF2-40B4-BE49-F238E27FC236}">
                <a16:creationId xmlns:a16="http://schemas.microsoft.com/office/drawing/2014/main" id="{9473F0AC-9ED3-8737-510E-9F3350D5C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529" y="4030527"/>
            <a:ext cx="2365324" cy="1773993"/>
          </a:xfrm>
          <a:prstGeom prst="rect">
            <a:avLst/>
          </a:prstGeom>
        </p:spPr>
      </p:pic>
      <p:pic>
        <p:nvPicPr>
          <p:cNvPr id="10" name="Grafik 9">
            <a:extLst>
              <a:ext uri="{FF2B5EF4-FFF2-40B4-BE49-F238E27FC236}">
                <a16:creationId xmlns:a16="http://schemas.microsoft.com/office/drawing/2014/main" id="{881F793D-9DFB-3A6C-9F07-A53CA1FA55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400" y="4030527"/>
            <a:ext cx="2365323" cy="1773992"/>
          </a:xfrm>
          <a:prstGeom prst="rect">
            <a:avLst/>
          </a:prstGeom>
        </p:spPr>
      </p:pic>
      <p:pic>
        <p:nvPicPr>
          <p:cNvPr id="12" name="Grafik 11">
            <a:extLst>
              <a:ext uri="{FF2B5EF4-FFF2-40B4-BE49-F238E27FC236}">
                <a16:creationId xmlns:a16="http://schemas.microsoft.com/office/drawing/2014/main" id="{B2DB94A7-BC49-AB38-A7F4-82D36E875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1956" y="1933921"/>
            <a:ext cx="2365323" cy="1773992"/>
          </a:xfrm>
          <a:prstGeom prst="rect">
            <a:avLst/>
          </a:prstGeom>
        </p:spPr>
      </p:pic>
      <p:sp>
        <p:nvSpPr>
          <p:cNvPr id="15" name="Textfeld 14">
            <a:extLst>
              <a:ext uri="{FF2B5EF4-FFF2-40B4-BE49-F238E27FC236}">
                <a16:creationId xmlns:a16="http://schemas.microsoft.com/office/drawing/2014/main" id="{AEA81182-A2F1-CAD0-36A7-4C4892345FF5}"/>
              </a:ext>
            </a:extLst>
          </p:cNvPr>
          <p:cNvSpPr txBox="1"/>
          <p:nvPr/>
        </p:nvSpPr>
        <p:spPr>
          <a:xfrm>
            <a:off x="3312825" y="2636251"/>
            <a:ext cx="2593299" cy="369332"/>
          </a:xfrm>
          <a:prstGeom prst="rect">
            <a:avLst/>
          </a:prstGeom>
          <a:noFill/>
        </p:spPr>
        <p:txBody>
          <a:bodyPr wrap="square" rtlCol="0">
            <a:spAutoFit/>
          </a:bodyPr>
          <a:lstStyle/>
          <a:p>
            <a:r>
              <a:rPr lang="de-DE"/>
              <a:t>Kabinenüberwachung</a:t>
            </a:r>
          </a:p>
        </p:txBody>
      </p:sp>
      <p:sp>
        <p:nvSpPr>
          <p:cNvPr id="16" name="Textfeld 15">
            <a:extLst>
              <a:ext uri="{FF2B5EF4-FFF2-40B4-BE49-F238E27FC236}">
                <a16:creationId xmlns:a16="http://schemas.microsoft.com/office/drawing/2014/main" id="{756145AC-C338-4235-07F1-3F4253356C3A}"/>
              </a:ext>
            </a:extLst>
          </p:cNvPr>
          <p:cNvSpPr txBox="1"/>
          <p:nvPr/>
        </p:nvSpPr>
        <p:spPr>
          <a:xfrm>
            <a:off x="3312824" y="4732857"/>
            <a:ext cx="2686760" cy="369332"/>
          </a:xfrm>
          <a:prstGeom prst="rect">
            <a:avLst/>
          </a:prstGeom>
          <a:noFill/>
        </p:spPr>
        <p:txBody>
          <a:bodyPr wrap="square" rtlCol="0">
            <a:spAutoFit/>
          </a:bodyPr>
          <a:lstStyle/>
          <a:p>
            <a:r>
              <a:rPr lang="de-DE"/>
              <a:t>Verkehrsüberwachung</a:t>
            </a:r>
          </a:p>
        </p:txBody>
      </p:sp>
      <p:sp>
        <p:nvSpPr>
          <p:cNvPr id="17" name="Textfeld 16">
            <a:extLst>
              <a:ext uri="{FF2B5EF4-FFF2-40B4-BE49-F238E27FC236}">
                <a16:creationId xmlns:a16="http://schemas.microsoft.com/office/drawing/2014/main" id="{CF867D7F-E207-4D85-ED16-463818461D58}"/>
              </a:ext>
            </a:extLst>
          </p:cNvPr>
          <p:cNvSpPr txBox="1"/>
          <p:nvPr/>
        </p:nvSpPr>
        <p:spPr>
          <a:xfrm>
            <a:off x="9205836" y="2636251"/>
            <a:ext cx="2593299" cy="369332"/>
          </a:xfrm>
          <a:prstGeom prst="rect">
            <a:avLst/>
          </a:prstGeom>
          <a:noFill/>
        </p:spPr>
        <p:txBody>
          <a:bodyPr wrap="square" rtlCol="0">
            <a:spAutoFit/>
          </a:bodyPr>
          <a:lstStyle/>
          <a:p>
            <a:r>
              <a:rPr lang="de-DE"/>
              <a:t>Objekterkennung</a:t>
            </a:r>
          </a:p>
        </p:txBody>
      </p:sp>
      <p:sp>
        <p:nvSpPr>
          <p:cNvPr id="18" name="Textfeld 17">
            <a:extLst>
              <a:ext uri="{FF2B5EF4-FFF2-40B4-BE49-F238E27FC236}">
                <a16:creationId xmlns:a16="http://schemas.microsoft.com/office/drawing/2014/main" id="{1892734A-2E1B-8B97-E883-9574418FB07F}"/>
              </a:ext>
            </a:extLst>
          </p:cNvPr>
          <p:cNvSpPr txBox="1"/>
          <p:nvPr/>
        </p:nvSpPr>
        <p:spPr>
          <a:xfrm>
            <a:off x="9228000" y="4732857"/>
            <a:ext cx="2593299" cy="369332"/>
          </a:xfrm>
          <a:prstGeom prst="rect">
            <a:avLst/>
          </a:prstGeom>
          <a:noFill/>
        </p:spPr>
        <p:txBody>
          <a:bodyPr wrap="square" rtlCol="0">
            <a:spAutoFit/>
          </a:bodyPr>
          <a:lstStyle/>
          <a:p>
            <a:r>
              <a:rPr lang="de-DE"/>
              <a:t>LIDAR &amp; Sensorfusion</a:t>
            </a:r>
          </a:p>
        </p:txBody>
      </p:sp>
      <p:sp>
        <p:nvSpPr>
          <p:cNvPr id="4" name="Textfeld 34">
            <a:extLst>
              <a:ext uri="{FF2B5EF4-FFF2-40B4-BE49-F238E27FC236}">
                <a16:creationId xmlns:a16="http://schemas.microsoft.com/office/drawing/2014/main" id="{C50807C7-DA4D-729A-3E66-1A592AC1A00C}"/>
              </a:ext>
            </a:extLst>
          </p:cNvPr>
          <p:cNvSpPr txBox="1"/>
          <p:nvPr/>
        </p:nvSpPr>
        <p:spPr>
          <a:xfrm>
            <a:off x="3557587" y="6500393"/>
            <a:ext cx="5399278" cy="276999"/>
          </a:xfrm>
          <a:prstGeom prst="rect">
            <a:avLst/>
          </a:prstGeom>
          <a:noFill/>
        </p:spPr>
        <p:txBody>
          <a:bodyPr wrap="square" rtlCol="0">
            <a:spAutoFit/>
          </a:bodyPr>
          <a:lstStyle/>
          <a:p>
            <a:pPr algn="ctr"/>
            <a:r>
              <a:rPr lang="de-DE" sz="1200" b="1"/>
              <a:t>Quelle</a:t>
            </a:r>
            <a:r>
              <a:rPr lang="de-DE" sz="1200"/>
              <a:t>: </a:t>
            </a:r>
            <a:r>
              <a:rPr lang="de-DE" sz="1200" i="1" err="1"/>
              <a:t>Humans</a:t>
            </a:r>
            <a:r>
              <a:rPr lang="de-DE" sz="1200" i="1"/>
              <a:t> in </a:t>
            </a:r>
            <a:r>
              <a:rPr lang="de-DE" sz="1200" i="1" err="1"/>
              <a:t>the</a:t>
            </a:r>
            <a:r>
              <a:rPr lang="de-DE" sz="1200" i="1"/>
              <a:t> Loop (https://humansintheloop.org)</a:t>
            </a:r>
          </a:p>
        </p:txBody>
      </p:sp>
    </p:spTree>
    <p:extLst>
      <p:ext uri="{BB962C8B-B14F-4D97-AF65-F5344CB8AC3E}">
        <p14:creationId xmlns:p14="http://schemas.microsoft.com/office/powerpoint/2010/main" val="69889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8B0C5-F267-6534-6002-8EF255F85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13640-B8B7-02F6-46C3-B1FE55640234}"/>
              </a:ext>
            </a:extLst>
          </p:cNvPr>
          <p:cNvSpPr>
            <a:spLocks noGrp="1"/>
          </p:cNvSpPr>
          <p:nvPr>
            <p:ph type="title"/>
          </p:nvPr>
        </p:nvSpPr>
        <p:spPr/>
        <p:txBody>
          <a:bodyPr/>
          <a:lstStyle/>
          <a:p>
            <a:r>
              <a:rPr lang="de-DE">
                <a:latin typeface="Univers" panose="020B0503020202020204" pitchFamily="34" charset="0"/>
              </a:rPr>
              <a:t>Tagesablauf</a:t>
            </a:r>
          </a:p>
        </p:txBody>
      </p:sp>
      <p:sp>
        <p:nvSpPr>
          <p:cNvPr id="5" name="Date Placeholder 4">
            <a:extLst>
              <a:ext uri="{FF2B5EF4-FFF2-40B4-BE49-F238E27FC236}">
                <a16:creationId xmlns:a16="http://schemas.microsoft.com/office/drawing/2014/main" id="{5BE6AE26-E2A1-CE7A-AEC8-7512C8E6B460}"/>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ooter Placeholder 5">
            <a:extLst>
              <a:ext uri="{FF2B5EF4-FFF2-40B4-BE49-F238E27FC236}">
                <a16:creationId xmlns:a16="http://schemas.microsoft.com/office/drawing/2014/main" id="{A82D0AE7-1008-1462-DF80-E0C103D1A162}"/>
              </a:ext>
            </a:extLst>
          </p:cNvPr>
          <p:cNvSpPr>
            <a:spLocks noGrp="1"/>
          </p:cNvSpPr>
          <p:nvPr>
            <p:ph type="ftr" sz="quarter" idx="15"/>
          </p:nvPr>
        </p:nvSpPr>
        <p:spPr/>
        <p:txBody>
          <a:bodyPr/>
          <a:lstStyle/>
          <a:p>
            <a:r>
              <a:rPr lang="de-DE"/>
              <a:t>KI-Produktionsnetzwerk Augsburg</a:t>
            </a:r>
          </a:p>
        </p:txBody>
      </p:sp>
      <p:sp>
        <p:nvSpPr>
          <p:cNvPr id="7" name="Slide Number Placeholder 6">
            <a:extLst>
              <a:ext uri="{FF2B5EF4-FFF2-40B4-BE49-F238E27FC236}">
                <a16:creationId xmlns:a16="http://schemas.microsoft.com/office/drawing/2014/main" id="{456EF73E-C604-0989-03F2-8700BA37E63B}"/>
              </a:ext>
            </a:extLst>
          </p:cNvPr>
          <p:cNvSpPr>
            <a:spLocks noGrp="1"/>
          </p:cNvSpPr>
          <p:nvPr>
            <p:ph type="sldNum" sz="quarter" idx="16"/>
          </p:nvPr>
        </p:nvSpPr>
        <p:spPr/>
        <p:txBody>
          <a:bodyPr/>
          <a:lstStyle/>
          <a:p>
            <a:fld id="{6567D7EC-8799-48C5-898A-08E264972062}" type="slidenum">
              <a:rPr lang="de-DE" smtClean="0"/>
              <a:pPr/>
              <a:t>2</a:t>
            </a:fld>
            <a:endParaRPr lang="de-DE"/>
          </a:p>
        </p:txBody>
      </p:sp>
      <p:sp>
        <p:nvSpPr>
          <p:cNvPr id="8" name="Flowchart: Alternative Process 7">
            <a:extLst>
              <a:ext uri="{FF2B5EF4-FFF2-40B4-BE49-F238E27FC236}">
                <a16:creationId xmlns:a16="http://schemas.microsoft.com/office/drawing/2014/main" id="{601824B5-B9E9-E142-BFDE-D1F6E5ADB074}"/>
              </a:ext>
            </a:extLst>
          </p:cNvPr>
          <p:cNvSpPr/>
          <p:nvPr/>
        </p:nvSpPr>
        <p:spPr>
          <a:xfrm>
            <a:off x="3277742" y="1305438"/>
            <a:ext cx="5029127" cy="51532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Univers" panose="020B0503020202020204" pitchFamily="34" charset="0"/>
              </a:rPr>
              <a:t>8:15 – 9:00 Uhr: </a:t>
            </a:r>
            <a:r>
              <a:rPr lang="de-DE" dirty="0">
                <a:solidFill>
                  <a:schemeClr val="tx1"/>
                </a:solidFill>
                <a:latin typeface="Univers" panose="020B0503020202020204" pitchFamily="34" charset="0"/>
              </a:rPr>
              <a:t>Unterricht Computer Vision</a:t>
            </a:r>
          </a:p>
        </p:txBody>
      </p:sp>
      <p:sp>
        <p:nvSpPr>
          <p:cNvPr id="12" name="Flowchart: Alternative Process 11">
            <a:extLst>
              <a:ext uri="{FF2B5EF4-FFF2-40B4-BE49-F238E27FC236}">
                <a16:creationId xmlns:a16="http://schemas.microsoft.com/office/drawing/2014/main" id="{9C99A1D5-7730-1893-E43E-931F57F2FDED}"/>
              </a:ext>
            </a:extLst>
          </p:cNvPr>
          <p:cNvSpPr/>
          <p:nvPr/>
        </p:nvSpPr>
        <p:spPr>
          <a:xfrm>
            <a:off x="2880431" y="5601027"/>
            <a:ext cx="5647090" cy="51532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12:30 – 13:00 Uhr: </a:t>
            </a:r>
            <a:r>
              <a:rPr lang="de-DE">
                <a:solidFill>
                  <a:schemeClr val="tx1"/>
                </a:solidFill>
                <a:latin typeface="Univers" panose="020B0503020202020204" pitchFamily="34" charset="0"/>
              </a:rPr>
              <a:t>Feedback und Verabschiedung</a:t>
            </a:r>
          </a:p>
        </p:txBody>
      </p:sp>
      <p:sp>
        <p:nvSpPr>
          <p:cNvPr id="16" name="Arrow: Right 15">
            <a:extLst>
              <a:ext uri="{FF2B5EF4-FFF2-40B4-BE49-F238E27FC236}">
                <a16:creationId xmlns:a16="http://schemas.microsoft.com/office/drawing/2014/main" id="{AD62B6DC-A0DD-9C4A-2CBD-28BC3186A083}"/>
              </a:ext>
            </a:extLst>
          </p:cNvPr>
          <p:cNvSpPr/>
          <p:nvPr/>
        </p:nvSpPr>
        <p:spPr>
          <a:xfrm>
            <a:off x="2880431" y="2225604"/>
            <a:ext cx="6227943" cy="327591"/>
          </a:xfrm>
          <a:prstGeom prst="rightArrow">
            <a:avLst/>
          </a:prstGeom>
          <a:solidFill>
            <a:srgbClr val="CCEBE6"/>
          </a:solidFill>
          <a:ln>
            <a:solidFill>
              <a:srgbClr val="00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lowchart: Alternative Process 8">
            <a:extLst>
              <a:ext uri="{FF2B5EF4-FFF2-40B4-BE49-F238E27FC236}">
                <a16:creationId xmlns:a16="http://schemas.microsoft.com/office/drawing/2014/main" id="{7750B307-2B05-577A-701E-B9919BE86679}"/>
              </a:ext>
            </a:extLst>
          </p:cNvPr>
          <p:cNvSpPr/>
          <p:nvPr/>
        </p:nvSpPr>
        <p:spPr>
          <a:xfrm>
            <a:off x="1005443" y="2108286"/>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9:00 – 9:30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Daten sammeln</a:t>
            </a:r>
          </a:p>
        </p:txBody>
      </p:sp>
      <p:sp>
        <p:nvSpPr>
          <p:cNvPr id="11" name="Flowchart: Alternative Process 8">
            <a:extLst>
              <a:ext uri="{FF2B5EF4-FFF2-40B4-BE49-F238E27FC236}">
                <a16:creationId xmlns:a16="http://schemas.microsoft.com/office/drawing/2014/main" id="{2E48C5AE-2736-0494-F46B-F4D0C9551D2D}"/>
              </a:ext>
            </a:extLst>
          </p:cNvPr>
          <p:cNvSpPr/>
          <p:nvPr/>
        </p:nvSpPr>
        <p:spPr>
          <a:xfrm>
            <a:off x="3469276" y="2108286"/>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9:30 – 10:30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Daten beschriften</a:t>
            </a:r>
          </a:p>
        </p:txBody>
      </p:sp>
      <p:sp>
        <p:nvSpPr>
          <p:cNvPr id="13" name="Flowchart: Alternative Process 8">
            <a:extLst>
              <a:ext uri="{FF2B5EF4-FFF2-40B4-BE49-F238E27FC236}">
                <a16:creationId xmlns:a16="http://schemas.microsoft.com/office/drawing/2014/main" id="{D33425F5-E1C6-1A96-0D50-0A889DE74976}"/>
              </a:ext>
            </a:extLst>
          </p:cNvPr>
          <p:cNvSpPr/>
          <p:nvPr/>
        </p:nvSpPr>
        <p:spPr>
          <a:xfrm>
            <a:off x="5933111" y="2101139"/>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Univers" panose="020B0503020202020204" pitchFamily="34" charset="0"/>
            </a:endParaRPr>
          </a:p>
          <a:p>
            <a:pPr algn="ctr"/>
            <a:r>
              <a:rPr lang="de-DE" b="1">
                <a:solidFill>
                  <a:schemeClr val="tx1"/>
                </a:solidFill>
                <a:latin typeface="Univers" panose="020B0503020202020204" pitchFamily="34" charset="0"/>
              </a:rPr>
              <a:t>10:30 – 11:15</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Modell trainieren &amp; Pause</a:t>
            </a:r>
          </a:p>
        </p:txBody>
      </p:sp>
      <p:sp>
        <p:nvSpPr>
          <p:cNvPr id="14" name="Flowchart: Alternative Process 8">
            <a:extLst>
              <a:ext uri="{FF2B5EF4-FFF2-40B4-BE49-F238E27FC236}">
                <a16:creationId xmlns:a16="http://schemas.microsoft.com/office/drawing/2014/main" id="{ECDCBFFB-3DD9-5A2F-D25C-9084590E7025}"/>
              </a:ext>
            </a:extLst>
          </p:cNvPr>
          <p:cNvSpPr/>
          <p:nvPr/>
        </p:nvSpPr>
        <p:spPr>
          <a:xfrm>
            <a:off x="8396944" y="2101138"/>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Univers" panose="020B0503020202020204" pitchFamily="34" charset="0"/>
            </a:endParaRPr>
          </a:p>
          <a:p>
            <a:pPr algn="ctr"/>
            <a:r>
              <a:rPr lang="de-DE" b="1" dirty="0">
                <a:solidFill>
                  <a:schemeClr val="tx1"/>
                </a:solidFill>
                <a:latin typeface="Univers" panose="020B0503020202020204" pitchFamily="34" charset="0"/>
              </a:rPr>
              <a:t>11:15 – 12:30</a:t>
            </a:r>
          </a:p>
          <a:p>
            <a:pPr algn="ctr"/>
            <a:endParaRPr lang="de-DE" b="1" dirty="0">
              <a:solidFill>
                <a:schemeClr val="tx1"/>
              </a:solidFill>
              <a:latin typeface="Univers" panose="020B0503020202020204" pitchFamily="34" charset="0"/>
            </a:endParaRPr>
          </a:p>
          <a:p>
            <a:pPr algn="ctr"/>
            <a:r>
              <a:rPr lang="de-DE" dirty="0">
                <a:solidFill>
                  <a:schemeClr val="tx1"/>
                </a:solidFill>
                <a:latin typeface="Univers" panose="020B0503020202020204" pitchFamily="34" charset="0"/>
              </a:rPr>
              <a:t>Modell bewerten &amp; Abgabe</a:t>
            </a:r>
          </a:p>
        </p:txBody>
      </p:sp>
    </p:spTree>
    <p:extLst>
      <p:ext uri="{BB962C8B-B14F-4D97-AF65-F5344CB8AC3E}">
        <p14:creationId xmlns:p14="http://schemas.microsoft.com/office/powerpoint/2010/main" val="3519907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FD8B-0723-C4CB-C27D-0704D93168C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A8937AE-CEA3-7DE0-F18B-7E405307881D}"/>
              </a:ext>
            </a:extLst>
          </p:cNvPr>
          <p:cNvSpPr>
            <a:spLocks noGrp="1"/>
          </p:cNvSpPr>
          <p:nvPr>
            <p:ph idx="1"/>
          </p:nvPr>
        </p:nvSpPr>
        <p:spPr>
          <a:xfrm>
            <a:off x="719400" y="646219"/>
            <a:ext cx="10753200" cy="925974"/>
          </a:xfrm>
        </p:spPr>
        <p:txBody>
          <a:bodyPr vert="horz" lIns="0" tIns="0" rIns="0" bIns="0" rtlCol="0" anchor="t">
            <a:noAutofit/>
          </a:bodyPr>
          <a:lstStyle/>
          <a:p>
            <a:pPr marL="12065" algn="ctr"/>
            <a:r>
              <a:rPr lang="de-DE" sz="3200" b="1" dirty="0">
                <a:cs typeface="Arial"/>
              </a:rPr>
              <a:t>Aufgabe im Wettbewerb</a:t>
            </a:r>
            <a:r>
              <a:rPr lang="de-DE" sz="3200" dirty="0">
                <a:cs typeface="Arial"/>
              </a:rPr>
              <a:t>: Trainiere ein Modell, das </a:t>
            </a:r>
            <a:r>
              <a:rPr lang="de-DE" sz="3200" b="1" dirty="0">
                <a:cs typeface="Arial"/>
              </a:rPr>
              <a:t>Schrauben</a:t>
            </a:r>
            <a:r>
              <a:rPr lang="de-DE" sz="3200" dirty="0">
                <a:cs typeface="Arial"/>
              </a:rPr>
              <a:t>, </a:t>
            </a:r>
            <a:r>
              <a:rPr lang="de-DE" sz="3200" b="1" dirty="0">
                <a:cs typeface="Arial"/>
              </a:rPr>
              <a:t>Muttern</a:t>
            </a:r>
            <a:r>
              <a:rPr lang="de-DE" sz="3200" dirty="0">
                <a:cs typeface="Arial"/>
              </a:rPr>
              <a:t> und </a:t>
            </a:r>
            <a:r>
              <a:rPr lang="de-DE" sz="3200" b="1" dirty="0" err="1">
                <a:cs typeface="Arial"/>
              </a:rPr>
              <a:t>Beilagscheiben</a:t>
            </a:r>
            <a:r>
              <a:rPr lang="de-DE" sz="3200" dirty="0">
                <a:cs typeface="Arial"/>
              </a:rPr>
              <a:t> erkennen kann</a:t>
            </a:r>
            <a:endParaRPr lang="de-DE" sz="3200" dirty="0"/>
          </a:p>
        </p:txBody>
      </p:sp>
      <p:sp>
        <p:nvSpPr>
          <p:cNvPr id="5" name="Datumsplatzhalter 4">
            <a:extLst>
              <a:ext uri="{FF2B5EF4-FFF2-40B4-BE49-F238E27FC236}">
                <a16:creationId xmlns:a16="http://schemas.microsoft.com/office/drawing/2014/main" id="{D5B5C5B2-057E-497C-6BF7-56E8CC849AB3}"/>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6" name="Fußzeilenplatzhalter 5">
            <a:extLst>
              <a:ext uri="{FF2B5EF4-FFF2-40B4-BE49-F238E27FC236}">
                <a16:creationId xmlns:a16="http://schemas.microsoft.com/office/drawing/2014/main" id="{CCAA6DF0-CFD7-CD5B-686A-8B3248212909}"/>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AD5184DA-C67F-6E47-1768-B82B03EA4027}"/>
              </a:ext>
            </a:extLst>
          </p:cNvPr>
          <p:cNvSpPr>
            <a:spLocks noGrp="1"/>
          </p:cNvSpPr>
          <p:nvPr>
            <p:ph type="sldNum" sz="quarter" idx="16"/>
          </p:nvPr>
        </p:nvSpPr>
        <p:spPr/>
        <p:txBody>
          <a:bodyPr/>
          <a:lstStyle/>
          <a:p>
            <a:fld id="{6567D7EC-8799-48C5-898A-08E264972062}" type="slidenum">
              <a:rPr lang="de-DE" smtClean="0"/>
              <a:pPr/>
              <a:t>20</a:t>
            </a:fld>
            <a:endParaRPr lang="de-DE"/>
          </a:p>
        </p:txBody>
      </p:sp>
      <p:sp>
        <p:nvSpPr>
          <p:cNvPr id="8" name="TextBox 7">
            <a:extLst>
              <a:ext uri="{FF2B5EF4-FFF2-40B4-BE49-F238E27FC236}">
                <a16:creationId xmlns:a16="http://schemas.microsoft.com/office/drawing/2014/main" id="{07DB554A-4099-B2C7-0F38-5F5E282D2ABD}"/>
              </a:ext>
            </a:extLst>
          </p:cNvPr>
          <p:cNvSpPr txBox="1"/>
          <p:nvPr/>
        </p:nvSpPr>
        <p:spPr>
          <a:xfrm>
            <a:off x="675864" y="5747472"/>
            <a:ext cx="10394302" cy="646331"/>
          </a:xfrm>
          <a:prstGeom prst="rect">
            <a:avLst/>
          </a:prstGeom>
          <a:noFill/>
        </p:spPr>
        <p:txBody>
          <a:bodyPr wrap="square" rtlCol="0">
            <a:spAutoFit/>
          </a:bodyPr>
          <a:lstStyle/>
          <a:p>
            <a:r>
              <a:rPr lang="de-DE"/>
              <a:t>- </a:t>
            </a:r>
            <a:r>
              <a:rPr lang="de-DE" err="1"/>
              <a:t>Mindest</a:t>
            </a:r>
            <a:r>
              <a:rPr lang="de-DE"/>
              <a:t> 50 Bilder </a:t>
            </a:r>
            <a:r>
              <a:rPr lang="de-DE" b="1" i="1"/>
              <a:t>insgesamt</a:t>
            </a:r>
          </a:p>
          <a:p>
            <a:r>
              <a:rPr lang="de-DE"/>
              <a:t>- 3 Klassen – nicht mehr, nicht weniger (z.B. alle Schraubenarten sind Schrauben)</a:t>
            </a:r>
          </a:p>
        </p:txBody>
      </p:sp>
      <p:pic>
        <p:nvPicPr>
          <p:cNvPr id="16" name="Grafik 15">
            <a:extLst>
              <a:ext uri="{FF2B5EF4-FFF2-40B4-BE49-F238E27FC236}">
                <a16:creationId xmlns:a16="http://schemas.microsoft.com/office/drawing/2014/main" id="{A0ECFD56-3EFF-8952-48D0-9830A7306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69920" y="1692830"/>
            <a:ext cx="5406189" cy="4054642"/>
          </a:xfrm>
          <a:prstGeom prst="rect">
            <a:avLst/>
          </a:prstGeom>
        </p:spPr>
      </p:pic>
      <p:sp>
        <p:nvSpPr>
          <p:cNvPr id="17" name="Textfeld 16">
            <a:extLst>
              <a:ext uri="{FF2B5EF4-FFF2-40B4-BE49-F238E27FC236}">
                <a16:creationId xmlns:a16="http://schemas.microsoft.com/office/drawing/2014/main" id="{A2B7B6E5-F173-D580-D25E-BC71DA448D84}"/>
              </a:ext>
            </a:extLst>
          </p:cNvPr>
          <p:cNvSpPr txBox="1"/>
          <p:nvPr/>
        </p:nvSpPr>
        <p:spPr>
          <a:xfrm>
            <a:off x="5186412" y="4071873"/>
            <a:ext cx="1819175" cy="369332"/>
          </a:xfrm>
          <a:prstGeom prst="rect">
            <a:avLst/>
          </a:prstGeom>
          <a:noFill/>
        </p:spPr>
        <p:txBody>
          <a:bodyPr wrap="square" rtlCol="0">
            <a:spAutoFit/>
          </a:bodyPr>
          <a:lstStyle/>
          <a:p>
            <a:r>
              <a:rPr lang="de-DE">
                <a:solidFill>
                  <a:schemeClr val="bg1"/>
                </a:solidFill>
              </a:rPr>
              <a:t>Beilagscheibe</a:t>
            </a:r>
            <a:endParaRPr lang="en-US">
              <a:solidFill>
                <a:schemeClr val="bg1"/>
              </a:solidFill>
            </a:endParaRPr>
          </a:p>
        </p:txBody>
      </p:sp>
      <p:sp>
        <p:nvSpPr>
          <p:cNvPr id="18" name="Textfeld 17">
            <a:extLst>
              <a:ext uri="{FF2B5EF4-FFF2-40B4-BE49-F238E27FC236}">
                <a16:creationId xmlns:a16="http://schemas.microsoft.com/office/drawing/2014/main" id="{B7F22902-4A1B-43E3-7960-E94078A2ED22}"/>
              </a:ext>
            </a:extLst>
          </p:cNvPr>
          <p:cNvSpPr txBox="1"/>
          <p:nvPr/>
        </p:nvSpPr>
        <p:spPr>
          <a:xfrm>
            <a:off x="3367237" y="4916475"/>
            <a:ext cx="1819175" cy="369332"/>
          </a:xfrm>
          <a:prstGeom prst="rect">
            <a:avLst/>
          </a:prstGeom>
          <a:noFill/>
        </p:spPr>
        <p:txBody>
          <a:bodyPr wrap="square" rtlCol="0">
            <a:spAutoFit/>
          </a:bodyPr>
          <a:lstStyle/>
          <a:p>
            <a:r>
              <a:rPr lang="de-DE">
                <a:solidFill>
                  <a:schemeClr val="bg1"/>
                </a:solidFill>
              </a:rPr>
              <a:t>Schraube</a:t>
            </a:r>
            <a:endParaRPr lang="en-US">
              <a:solidFill>
                <a:schemeClr val="bg1"/>
              </a:solidFill>
            </a:endParaRPr>
          </a:p>
        </p:txBody>
      </p:sp>
      <p:sp>
        <p:nvSpPr>
          <p:cNvPr id="19" name="Textfeld 18">
            <a:extLst>
              <a:ext uri="{FF2B5EF4-FFF2-40B4-BE49-F238E27FC236}">
                <a16:creationId xmlns:a16="http://schemas.microsoft.com/office/drawing/2014/main" id="{AA0DD826-0F9B-9419-4FC6-867EB5D8847B}"/>
              </a:ext>
            </a:extLst>
          </p:cNvPr>
          <p:cNvSpPr txBox="1"/>
          <p:nvPr/>
        </p:nvSpPr>
        <p:spPr>
          <a:xfrm>
            <a:off x="7536223" y="3049051"/>
            <a:ext cx="1039886" cy="369332"/>
          </a:xfrm>
          <a:prstGeom prst="rect">
            <a:avLst/>
          </a:prstGeom>
          <a:noFill/>
        </p:spPr>
        <p:txBody>
          <a:bodyPr wrap="square" rtlCol="0">
            <a:spAutoFit/>
          </a:bodyPr>
          <a:lstStyle/>
          <a:p>
            <a:r>
              <a:rPr lang="de-DE">
                <a:solidFill>
                  <a:schemeClr val="bg1"/>
                </a:solidFill>
              </a:rPr>
              <a:t>Mutter</a:t>
            </a:r>
            <a:endParaRPr lang="en-US">
              <a:solidFill>
                <a:schemeClr val="bg1"/>
              </a:solidFill>
            </a:endParaRPr>
          </a:p>
        </p:txBody>
      </p:sp>
    </p:spTree>
    <p:extLst>
      <p:ext uri="{BB962C8B-B14F-4D97-AF65-F5344CB8AC3E}">
        <p14:creationId xmlns:p14="http://schemas.microsoft.com/office/powerpoint/2010/main" val="1944978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57946-2628-79AC-BEC2-F969774E35BC}"/>
              </a:ext>
            </a:extLst>
          </p:cNvPr>
          <p:cNvSpPr>
            <a:spLocks noGrp="1"/>
          </p:cNvSpPr>
          <p:nvPr>
            <p:ph type="title"/>
          </p:nvPr>
        </p:nvSpPr>
        <p:spPr/>
        <p:txBody>
          <a:bodyPr/>
          <a:lstStyle/>
          <a:p>
            <a:r>
              <a:rPr lang="de-DE">
                <a:latin typeface="+mj-lt"/>
                <a:cs typeface="Arial"/>
              </a:rPr>
              <a:t>Erstellen eines Datensatzes</a:t>
            </a:r>
            <a:endParaRPr lang="de-DE">
              <a:latin typeface="+mj-lt"/>
            </a:endParaRPr>
          </a:p>
        </p:txBody>
      </p:sp>
      <p:sp>
        <p:nvSpPr>
          <p:cNvPr id="3" name="Inhaltsplatzhalter 2">
            <a:extLst>
              <a:ext uri="{FF2B5EF4-FFF2-40B4-BE49-F238E27FC236}">
                <a16:creationId xmlns:a16="http://schemas.microsoft.com/office/drawing/2014/main" id="{67C7123C-A1D0-6AF1-4F18-F3A9CD8CA3F2}"/>
              </a:ext>
            </a:extLst>
          </p:cNvPr>
          <p:cNvSpPr>
            <a:spLocks noGrp="1"/>
          </p:cNvSpPr>
          <p:nvPr>
            <p:ph idx="1"/>
          </p:nvPr>
        </p:nvSpPr>
        <p:spPr>
          <a:xfrm>
            <a:off x="719999" y="1712582"/>
            <a:ext cx="10753200" cy="843646"/>
          </a:xfrm>
        </p:spPr>
        <p:txBody>
          <a:bodyPr vert="horz" lIns="0" tIns="0" rIns="0" bIns="0" rtlCol="0" anchor="t">
            <a:noAutofit/>
          </a:bodyPr>
          <a:lstStyle/>
          <a:p>
            <a:pPr marL="469265" indent="-457200" algn="ctr">
              <a:buFont typeface="Arial" panose="020B0604020202020204" pitchFamily="34" charset="0"/>
              <a:buChar char="•"/>
            </a:pPr>
            <a:endParaRPr lang="de-DE" sz="2800">
              <a:cs typeface="Arial"/>
            </a:endParaRPr>
          </a:p>
          <a:p>
            <a:pPr marL="12065" algn="ctr"/>
            <a:endParaRPr lang="de-DE" sz="2800">
              <a:cs typeface="Arial"/>
            </a:endParaRPr>
          </a:p>
          <a:p>
            <a:pPr marL="12065"/>
            <a:endParaRPr lang="de-DE">
              <a:cs typeface="Arial"/>
            </a:endParaRPr>
          </a:p>
        </p:txBody>
      </p:sp>
      <p:sp>
        <p:nvSpPr>
          <p:cNvPr id="4" name="Untertitel 3">
            <a:extLst>
              <a:ext uri="{FF2B5EF4-FFF2-40B4-BE49-F238E27FC236}">
                <a16:creationId xmlns:a16="http://schemas.microsoft.com/office/drawing/2014/main" id="{75F0C714-1C87-3240-BDB0-35991675216C}"/>
              </a:ext>
            </a:extLst>
          </p:cNvPr>
          <p:cNvSpPr>
            <a:spLocks noGrp="1"/>
          </p:cNvSpPr>
          <p:nvPr>
            <p:ph type="subTitle" idx="13"/>
          </p:nvPr>
        </p:nvSpPr>
        <p:spPr/>
        <p:txBody>
          <a:bodyPr vert="horz" lIns="0" tIns="0" rIns="0" bIns="0" rtlCol="0" anchor="t">
            <a:noAutofit/>
          </a:bodyPr>
          <a:lstStyle/>
          <a:p>
            <a:pPr marL="12065">
              <a:spcBef>
                <a:spcPts val="1200"/>
              </a:spcBef>
            </a:pPr>
            <a:r>
              <a:rPr lang="de-DE" sz="1800">
                <a:solidFill>
                  <a:srgbClr val="000000"/>
                </a:solidFill>
                <a:cs typeface="Arial"/>
              </a:rPr>
              <a:t>Worauf sollte man bei der Erstellung eines Datensatzes achten? Was sind Kriterien "guter Daten"?</a:t>
            </a:r>
            <a:endParaRPr lang="de-DE"/>
          </a:p>
        </p:txBody>
      </p:sp>
      <p:sp>
        <p:nvSpPr>
          <p:cNvPr id="5" name="Datumsplatzhalter 4">
            <a:extLst>
              <a:ext uri="{FF2B5EF4-FFF2-40B4-BE49-F238E27FC236}">
                <a16:creationId xmlns:a16="http://schemas.microsoft.com/office/drawing/2014/main" id="{DEDA80F2-426D-3635-4574-60F6DA595BAA}"/>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6" name="Fußzeilenplatzhalter 5">
            <a:extLst>
              <a:ext uri="{FF2B5EF4-FFF2-40B4-BE49-F238E27FC236}">
                <a16:creationId xmlns:a16="http://schemas.microsoft.com/office/drawing/2014/main" id="{2815B925-9102-F03C-0CE1-2B15AD77C763}"/>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09A6F338-828D-C457-8C04-3D08AC6DBEB9}"/>
              </a:ext>
            </a:extLst>
          </p:cNvPr>
          <p:cNvSpPr>
            <a:spLocks noGrp="1"/>
          </p:cNvSpPr>
          <p:nvPr>
            <p:ph type="sldNum" sz="quarter" idx="16"/>
          </p:nvPr>
        </p:nvSpPr>
        <p:spPr/>
        <p:txBody>
          <a:bodyPr/>
          <a:lstStyle/>
          <a:p>
            <a:fld id="{6567D7EC-8799-48C5-898A-08E264972062}" type="slidenum">
              <a:rPr lang="de-DE" smtClean="0"/>
              <a:pPr/>
              <a:t>21</a:t>
            </a:fld>
            <a:endParaRPr lang="de-DE"/>
          </a:p>
        </p:txBody>
      </p:sp>
      <p:graphicFrame>
        <p:nvGraphicFramePr>
          <p:cNvPr id="8" name="Diagramm 7">
            <a:extLst>
              <a:ext uri="{FF2B5EF4-FFF2-40B4-BE49-F238E27FC236}">
                <a16:creationId xmlns:a16="http://schemas.microsoft.com/office/drawing/2014/main" id="{4BD9FAB8-41AC-43E8-FD91-6C3AB4948FBA}"/>
              </a:ext>
            </a:extLst>
          </p:cNvPr>
          <p:cNvGraphicFramePr/>
          <p:nvPr/>
        </p:nvGraphicFramePr>
        <p:xfrm>
          <a:off x="718801" y="1690557"/>
          <a:ext cx="7373257" cy="4589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bgerundetes Rechteck 8">
            <a:extLst>
              <a:ext uri="{FF2B5EF4-FFF2-40B4-BE49-F238E27FC236}">
                <a16:creationId xmlns:a16="http://schemas.microsoft.com/office/drawing/2014/main" id="{20537E4D-1ECF-3A7D-F655-4D3CB02CD237}"/>
              </a:ext>
            </a:extLst>
          </p:cNvPr>
          <p:cNvSpPr/>
          <p:nvPr/>
        </p:nvSpPr>
        <p:spPr>
          <a:xfrm>
            <a:off x="9365396" y="3435781"/>
            <a:ext cx="2107204" cy="10994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Robustheit</a:t>
            </a:r>
          </a:p>
        </p:txBody>
      </p:sp>
      <p:sp>
        <p:nvSpPr>
          <p:cNvPr id="10" name="Pfeil nach rechts 9">
            <a:extLst>
              <a:ext uri="{FF2B5EF4-FFF2-40B4-BE49-F238E27FC236}">
                <a16:creationId xmlns:a16="http://schemas.microsoft.com/office/drawing/2014/main" id="{563E73AC-E8CE-9605-30EA-A791890AA4D2}"/>
              </a:ext>
            </a:extLst>
          </p:cNvPr>
          <p:cNvSpPr/>
          <p:nvPr/>
        </p:nvSpPr>
        <p:spPr>
          <a:xfrm>
            <a:off x="8215086" y="3663145"/>
            <a:ext cx="911767" cy="638628"/>
          </a:xfrm>
          <a:prstGeom prst="rightArrow">
            <a:avLst/>
          </a:prstGeom>
          <a:solidFill>
            <a:srgbClr val="00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73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898D7-5938-F2A9-F4CB-08FCEA0BEF2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B20E43C-EB81-019F-75D8-F88FCF80A87C}"/>
              </a:ext>
            </a:extLst>
          </p:cNvPr>
          <p:cNvSpPr>
            <a:spLocks noGrp="1"/>
          </p:cNvSpPr>
          <p:nvPr>
            <p:ph type="title"/>
          </p:nvPr>
        </p:nvSpPr>
        <p:spPr>
          <a:xfrm>
            <a:off x="4837360" y="2231898"/>
            <a:ext cx="6150569" cy="600078"/>
          </a:xfrm>
        </p:spPr>
        <p:txBody>
          <a:bodyPr/>
          <a:lstStyle/>
          <a:p>
            <a:r>
              <a:rPr lang="de-DE" sz="4000" dirty="0">
                <a:latin typeface="Univers" panose="020B0503020202020204" pitchFamily="34" charset="0"/>
              </a:rPr>
              <a:t>Input: Modelle Bewerten</a:t>
            </a:r>
            <a:endParaRPr lang="de-DE" sz="3600" dirty="0">
              <a:latin typeface="Univers" panose="020B0503020202020204" pitchFamily="34" charset="0"/>
            </a:endParaRPr>
          </a:p>
        </p:txBody>
      </p:sp>
      <p:sp>
        <p:nvSpPr>
          <p:cNvPr id="4" name="Untertitel 1">
            <a:extLst>
              <a:ext uri="{FF2B5EF4-FFF2-40B4-BE49-F238E27FC236}">
                <a16:creationId xmlns:a16="http://schemas.microsoft.com/office/drawing/2014/main" id="{0E216011-7651-332D-C155-BE024900C88C}"/>
              </a:ext>
            </a:extLst>
          </p:cNvPr>
          <p:cNvSpPr txBox="1">
            <a:spLocks/>
          </p:cNvSpPr>
          <p:nvPr/>
        </p:nvSpPr>
        <p:spPr>
          <a:xfrm>
            <a:off x="4837361" y="2946025"/>
            <a:ext cx="6150568" cy="1080000"/>
          </a:xfrm>
          <a:prstGeom prst="rect">
            <a:avLst/>
          </a:prstGeom>
        </p:spPr>
        <p:txBody>
          <a:bodyPr vert="horz" lIns="0" tIns="0" rIns="360000" bIns="0" rtlCol="0" anchor="t">
            <a:noAutofit/>
          </a:bodyPr>
          <a:lstStyle>
            <a:lvl1pPr marL="0" indent="0" algn="l" defTabSz="914400" rtl="0" eaLnBrk="1" latinLnBrk="0" hangingPunct="1">
              <a:lnSpc>
                <a:spcPct val="100000"/>
              </a:lnSpc>
              <a:spcBef>
                <a:spcPts val="1200"/>
              </a:spcBef>
              <a:buClr>
                <a:srgbClr val="AD007C"/>
              </a:buClr>
              <a:buFont typeface="Wingdings" panose="05000000000000000000" pitchFamily="2" charset="2"/>
              <a:buNone/>
              <a:defRPr sz="1500" kern="1200">
                <a:solidFill>
                  <a:schemeClr val="tx1"/>
                </a:solidFill>
                <a:latin typeface="Bw Gradual Bold"/>
                <a:ea typeface="+mn-ea"/>
                <a:cs typeface="Arial" panose="020B0604020202020204" pitchFamily="34" charset="0"/>
              </a:defRPr>
            </a:lvl1pPr>
            <a:lvl2pPr marL="457200" indent="0" algn="ctr" defTabSz="914400" rtl="0" eaLnBrk="1" latinLnBrk="0" hangingPunct="1">
              <a:lnSpc>
                <a:spcPct val="100000"/>
              </a:lnSpc>
              <a:spcBef>
                <a:spcPts val="1200"/>
              </a:spcBef>
              <a:buClr>
                <a:schemeClr val="tx2"/>
              </a:buClr>
              <a:buFont typeface="Wingdings" panose="05000000000000000000" pitchFamily="2" charset="2"/>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600"/>
              </a:spcBef>
              <a:buClr>
                <a:schemeClr val="tx2"/>
              </a:buClr>
              <a:buFont typeface="Symbol" panose="05050102010706020507" pitchFamily="18" charset="2"/>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0000"/>
              </a:lnSpc>
              <a:spcBef>
                <a:spcPts val="400"/>
              </a:spcBef>
              <a:buClr>
                <a:schemeClr val="tx2"/>
              </a:buClr>
              <a:buFont typeface="Symbol" panose="05050102010706020507" pitchFamily="18" charset="2"/>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0000"/>
              </a:lnSpc>
              <a:spcBef>
                <a:spcPts val="2400"/>
              </a:spcBef>
              <a:spcAft>
                <a:spcPts val="0"/>
              </a:spcAft>
              <a:buClr>
                <a:srgbClr val="AD007C"/>
              </a:buClr>
              <a:buFont typeface="Wingdings" panose="05000000000000000000" pitchFamily="2" charset="2"/>
              <a:buNone/>
              <a:defRPr sz="1600" kern="1200" cap="none" baseline="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265787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B075C-2F83-783F-8B0C-9F47960C8F4F}"/>
              </a:ext>
            </a:extLst>
          </p:cNvPr>
          <p:cNvSpPr>
            <a:spLocks noGrp="1"/>
          </p:cNvSpPr>
          <p:nvPr>
            <p:ph type="title"/>
          </p:nvPr>
        </p:nvSpPr>
        <p:spPr/>
        <p:txBody>
          <a:bodyPr/>
          <a:lstStyle/>
          <a:p>
            <a:r>
              <a:rPr lang="de-DE"/>
              <a:t>Analyse und Bewertung der Ergebnisse der Objekterkennung</a:t>
            </a:r>
          </a:p>
        </p:txBody>
      </p:sp>
      <p:sp>
        <p:nvSpPr>
          <p:cNvPr id="3" name="Inhaltsplatzhalter 2">
            <a:extLst>
              <a:ext uri="{FF2B5EF4-FFF2-40B4-BE49-F238E27FC236}">
                <a16:creationId xmlns:a16="http://schemas.microsoft.com/office/drawing/2014/main" id="{9E1E8835-7BC4-2B47-89CE-961F61B49809}"/>
              </a:ext>
            </a:extLst>
          </p:cNvPr>
          <p:cNvSpPr>
            <a:spLocks noGrp="1"/>
          </p:cNvSpPr>
          <p:nvPr>
            <p:ph idx="1"/>
          </p:nvPr>
        </p:nvSpPr>
        <p:spPr>
          <a:xfrm>
            <a:off x="727600" y="1646868"/>
            <a:ext cx="10753200" cy="4644000"/>
          </a:xfrm>
        </p:spPr>
        <p:txBody>
          <a:bodyPr/>
          <a:lstStyle/>
          <a:p>
            <a:r>
              <a:rPr lang="de-DE" b="1" i="1" u="sng"/>
              <a:t>Eine Epoche </a:t>
            </a:r>
            <a:r>
              <a:rPr lang="de-DE"/>
              <a:t>besteht aus einem Durchgang durch alle Trainingsdaten, wobei das Modell seine Gewichte anpasst, um Fehler (Loss) zu minimieren.</a:t>
            </a:r>
          </a:p>
        </p:txBody>
      </p:sp>
      <p:sp>
        <p:nvSpPr>
          <p:cNvPr id="4" name="Untertitel 3">
            <a:extLst>
              <a:ext uri="{FF2B5EF4-FFF2-40B4-BE49-F238E27FC236}">
                <a16:creationId xmlns:a16="http://schemas.microsoft.com/office/drawing/2014/main" id="{957FE1A9-D6C1-40D3-8BC1-FF16D882EC92}"/>
              </a:ext>
            </a:extLst>
          </p:cNvPr>
          <p:cNvSpPr>
            <a:spLocks noGrp="1"/>
          </p:cNvSpPr>
          <p:nvPr>
            <p:ph type="subTitle" idx="13"/>
          </p:nvPr>
        </p:nvSpPr>
        <p:spPr/>
        <p:txBody>
          <a:bodyPr/>
          <a:lstStyle/>
          <a:p>
            <a:r>
              <a:rPr lang="de-DE"/>
              <a:t>Was ist eine Epoche?</a:t>
            </a:r>
          </a:p>
        </p:txBody>
      </p:sp>
      <p:sp>
        <p:nvSpPr>
          <p:cNvPr id="5" name="Datumsplatzhalter 4">
            <a:extLst>
              <a:ext uri="{FF2B5EF4-FFF2-40B4-BE49-F238E27FC236}">
                <a16:creationId xmlns:a16="http://schemas.microsoft.com/office/drawing/2014/main" id="{D31AEF07-84F7-7166-5C87-7AB54D8681B3}"/>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CB6AB3F1-D448-CCA1-6D44-BCD1ED3BC653}"/>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517EA6AF-B070-0C45-32D3-9A696692E3C8}"/>
              </a:ext>
            </a:extLst>
          </p:cNvPr>
          <p:cNvSpPr>
            <a:spLocks noGrp="1"/>
          </p:cNvSpPr>
          <p:nvPr>
            <p:ph type="sldNum" sz="quarter" idx="16"/>
          </p:nvPr>
        </p:nvSpPr>
        <p:spPr/>
        <p:txBody>
          <a:bodyPr/>
          <a:lstStyle/>
          <a:p>
            <a:fld id="{6567D7EC-8799-48C5-898A-08E264972062}" type="slidenum">
              <a:rPr lang="de-DE" smtClean="0"/>
              <a:pPr/>
              <a:t>23</a:t>
            </a:fld>
            <a:endParaRPr lang="de-DE"/>
          </a:p>
        </p:txBody>
      </p:sp>
      <p:pic>
        <p:nvPicPr>
          <p:cNvPr id="8" name="Inhaltsplatzhalter 4">
            <a:extLst>
              <a:ext uri="{FF2B5EF4-FFF2-40B4-BE49-F238E27FC236}">
                <a16:creationId xmlns:a16="http://schemas.microsoft.com/office/drawing/2014/main" id="{6A342205-57F9-4264-24D1-17B7D5A9B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63" y="2323356"/>
            <a:ext cx="10564895" cy="4019929"/>
          </a:xfrm>
          <a:prstGeom prst="rect">
            <a:avLst/>
          </a:prstGeom>
          <a:ln>
            <a:solidFill>
              <a:srgbClr val="002060"/>
            </a:solidFill>
          </a:ln>
        </p:spPr>
      </p:pic>
      <p:sp>
        <p:nvSpPr>
          <p:cNvPr id="12" name="Ellipse 11">
            <a:extLst>
              <a:ext uri="{FF2B5EF4-FFF2-40B4-BE49-F238E27FC236}">
                <a16:creationId xmlns:a16="http://schemas.microsoft.com/office/drawing/2014/main" id="{A2212234-102C-ADED-12FC-DCEE438389B8}"/>
              </a:ext>
            </a:extLst>
          </p:cNvPr>
          <p:cNvSpPr/>
          <p:nvPr/>
        </p:nvSpPr>
        <p:spPr>
          <a:xfrm>
            <a:off x="566929" y="2354892"/>
            <a:ext cx="859536" cy="4714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56FFF68E-2AEF-E590-A881-132FCA2EF451}"/>
              </a:ext>
            </a:extLst>
          </p:cNvPr>
          <p:cNvSpPr/>
          <p:nvPr/>
        </p:nvSpPr>
        <p:spPr>
          <a:xfrm>
            <a:off x="422078" y="2292105"/>
            <a:ext cx="1037998" cy="411262"/>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DE9EB95A-0263-F37E-1474-D871F882522A}"/>
              </a:ext>
            </a:extLst>
          </p:cNvPr>
          <p:cNvSpPr/>
          <p:nvPr/>
        </p:nvSpPr>
        <p:spPr>
          <a:xfrm>
            <a:off x="2098478" y="2286853"/>
            <a:ext cx="1037998" cy="411262"/>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3" name="Ellipse 12">
            <a:extLst>
              <a:ext uri="{FF2B5EF4-FFF2-40B4-BE49-F238E27FC236}">
                <a16:creationId xmlns:a16="http://schemas.microsoft.com/office/drawing/2014/main" id="{BDFB4E63-D708-4EF9-1F3F-8F1B4DECB429}"/>
              </a:ext>
            </a:extLst>
          </p:cNvPr>
          <p:cNvSpPr/>
          <p:nvPr/>
        </p:nvSpPr>
        <p:spPr>
          <a:xfrm>
            <a:off x="3097952" y="2301054"/>
            <a:ext cx="1037998" cy="411262"/>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48052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F6CA4-D6D6-C42F-4B36-210AC778C70D}"/>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4BB8A8E5-E4AA-2FC7-EAF8-4DA199A66805}"/>
              </a:ext>
            </a:extLst>
          </p:cNvPr>
          <p:cNvPicPr>
            <a:picLocks noChangeAspect="1"/>
          </p:cNvPicPr>
          <p:nvPr/>
        </p:nvPicPr>
        <p:blipFill>
          <a:blip r:embed="rId3">
            <a:extLst>
              <a:ext uri="{28A0092B-C50C-407E-A947-70E740481C1C}">
                <a14:useLocalDpi xmlns:a14="http://schemas.microsoft.com/office/drawing/2010/main" val="0"/>
              </a:ext>
            </a:extLst>
          </a:blip>
          <a:srcRect l="49033" t="37452" r="33827" b="44815"/>
          <a:stretch>
            <a:fillRect/>
          </a:stretch>
        </p:blipFill>
        <p:spPr>
          <a:xfrm>
            <a:off x="1412144" y="3253481"/>
            <a:ext cx="3107930" cy="3145368"/>
          </a:xfrm>
          <a:prstGeom prst="rect">
            <a:avLst/>
          </a:prstGeom>
        </p:spPr>
      </p:pic>
      <p:sp>
        <p:nvSpPr>
          <p:cNvPr id="2" name="Titel 1">
            <a:extLst>
              <a:ext uri="{FF2B5EF4-FFF2-40B4-BE49-F238E27FC236}">
                <a16:creationId xmlns:a16="http://schemas.microsoft.com/office/drawing/2014/main" id="{F2303A75-F4B1-77F5-6030-7AF0B2835F94}"/>
              </a:ext>
            </a:extLst>
          </p:cNvPr>
          <p:cNvSpPr>
            <a:spLocks noGrp="1"/>
          </p:cNvSpPr>
          <p:nvPr>
            <p:ph type="title"/>
          </p:nvPr>
        </p:nvSpPr>
        <p:spPr/>
        <p:txBody>
          <a:bodyPr/>
          <a:lstStyle/>
          <a:p>
            <a:r>
              <a:rPr lang="de-DE"/>
              <a:t>Analyse und Bewertung der Ergebnisse der Objekterkennung</a:t>
            </a:r>
          </a:p>
        </p:txBody>
      </p:sp>
      <p:sp>
        <p:nvSpPr>
          <p:cNvPr id="3" name="Inhaltsplatzhalter 2">
            <a:extLst>
              <a:ext uri="{FF2B5EF4-FFF2-40B4-BE49-F238E27FC236}">
                <a16:creationId xmlns:a16="http://schemas.microsoft.com/office/drawing/2014/main" id="{65B75DE4-931D-2E36-5F98-8F41DA12BEB6}"/>
              </a:ext>
            </a:extLst>
          </p:cNvPr>
          <p:cNvSpPr>
            <a:spLocks noGrp="1"/>
          </p:cNvSpPr>
          <p:nvPr>
            <p:ph idx="1"/>
          </p:nvPr>
        </p:nvSpPr>
        <p:spPr>
          <a:xfrm>
            <a:off x="727600" y="1646868"/>
            <a:ext cx="4868867" cy="1548946"/>
          </a:xfrm>
        </p:spPr>
        <p:txBody>
          <a:bodyPr/>
          <a:lstStyle/>
          <a:p>
            <a:r>
              <a:rPr lang="de-DE" b="1" u="sng" dirty="0"/>
              <a:t>Box Loss:</a:t>
            </a:r>
            <a:r>
              <a:rPr lang="de-DE" dirty="0"/>
              <a:t> der Unterschied zwischen der Box, die das Modell vorhersagt (gelb) und der richtigen </a:t>
            </a:r>
            <a:r>
              <a:rPr lang="de-DE" b="1" dirty="0"/>
              <a:t>Box</a:t>
            </a:r>
            <a:r>
              <a:rPr lang="de-DE" dirty="0"/>
              <a:t> (blau)</a:t>
            </a:r>
          </a:p>
          <a:p>
            <a:pPr marL="298350" indent="-285750">
              <a:buFont typeface="Wingdings" panose="05000000000000000000" pitchFamily="2" charset="2"/>
              <a:buChar char="Ø"/>
            </a:pPr>
            <a:r>
              <a:rPr lang="de-DE" dirty="0"/>
              <a:t> Hier geht es um den </a:t>
            </a:r>
            <a:r>
              <a:rPr lang="de-DE" b="1" dirty="0"/>
              <a:t>Ort</a:t>
            </a:r>
            <a:r>
              <a:rPr lang="de-DE" dirty="0"/>
              <a:t>!</a:t>
            </a:r>
          </a:p>
          <a:p>
            <a:endParaRPr lang="de-DE" b="1" u="sng" dirty="0"/>
          </a:p>
        </p:txBody>
      </p:sp>
      <p:sp>
        <p:nvSpPr>
          <p:cNvPr id="4" name="Untertitel 3">
            <a:extLst>
              <a:ext uri="{FF2B5EF4-FFF2-40B4-BE49-F238E27FC236}">
                <a16:creationId xmlns:a16="http://schemas.microsoft.com/office/drawing/2014/main" id="{B9EF1E99-8353-279A-F04A-947DDC95DC08}"/>
              </a:ext>
            </a:extLst>
          </p:cNvPr>
          <p:cNvSpPr>
            <a:spLocks noGrp="1"/>
          </p:cNvSpPr>
          <p:nvPr>
            <p:ph type="subTitle" idx="13"/>
          </p:nvPr>
        </p:nvSpPr>
        <p:spPr/>
        <p:txBody>
          <a:bodyPr/>
          <a:lstStyle/>
          <a:p>
            <a:r>
              <a:rPr lang="de-DE"/>
              <a:t>Was sind Box Loss und </a:t>
            </a:r>
            <a:r>
              <a:rPr lang="de-DE" err="1"/>
              <a:t>Klassifikations</a:t>
            </a:r>
            <a:r>
              <a:rPr lang="de-DE"/>
              <a:t> Loss?</a:t>
            </a:r>
          </a:p>
        </p:txBody>
      </p:sp>
      <p:sp>
        <p:nvSpPr>
          <p:cNvPr id="5" name="Datumsplatzhalter 4">
            <a:extLst>
              <a:ext uri="{FF2B5EF4-FFF2-40B4-BE49-F238E27FC236}">
                <a16:creationId xmlns:a16="http://schemas.microsoft.com/office/drawing/2014/main" id="{C06FE6B5-DDBC-584C-61B5-F2F890047B53}"/>
              </a:ext>
            </a:extLst>
          </p:cNvPr>
          <p:cNvSpPr>
            <a:spLocks noGrp="1"/>
          </p:cNvSpPr>
          <p:nvPr>
            <p:ph type="dt" sz="half" idx="14"/>
          </p:nvPr>
        </p:nvSpPr>
        <p:spPr>
          <a:xfrm>
            <a:off x="1634632" y="6354234"/>
            <a:ext cx="682201" cy="188057"/>
          </a:xfrm>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653C38F5-3F09-CD08-C420-15608B508FC6}"/>
              </a:ext>
            </a:extLst>
          </p:cNvPr>
          <p:cNvSpPr>
            <a:spLocks noGrp="1"/>
          </p:cNvSpPr>
          <p:nvPr>
            <p:ph type="ftr" sz="quarter" idx="15"/>
          </p:nvPr>
        </p:nvSpPr>
        <p:spPr>
          <a:xfrm>
            <a:off x="2497605" y="6324874"/>
            <a:ext cx="7296537" cy="217417"/>
          </a:xfrm>
        </p:spPr>
        <p:txBody>
          <a:bodyPr/>
          <a:lstStyle/>
          <a:p>
            <a:r>
              <a:rPr lang="de-DE"/>
              <a:t>KI-Produktionsnetzwerk Augsburg</a:t>
            </a:r>
          </a:p>
        </p:txBody>
      </p:sp>
      <p:sp>
        <p:nvSpPr>
          <p:cNvPr id="7" name="Foliennummernplatzhalter 6">
            <a:extLst>
              <a:ext uri="{FF2B5EF4-FFF2-40B4-BE49-F238E27FC236}">
                <a16:creationId xmlns:a16="http://schemas.microsoft.com/office/drawing/2014/main" id="{D6631F5A-6C54-74E7-A864-0097ACB9D52D}"/>
              </a:ext>
            </a:extLst>
          </p:cNvPr>
          <p:cNvSpPr>
            <a:spLocks noGrp="1"/>
          </p:cNvSpPr>
          <p:nvPr>
            <p:ph type="sldNum" sz="quarter" idx="16"/>
          </p:nvPr>
        </p:nvSpPr>
        <p:spPr>
          <a:xfrm>
            <a:off x="1263465" y="6354234"/>
            <a:ext cx="241479" cy="188057"/>
          </a:xfrm>
        </p:spPr>
        <p:txBody>
          <a:bodyPr/>
          <a:lstStyle/>
          <a:p>
            <a:fld id="{6567D7EC-8799-48C5-898A-08E264972062}" type="slidenum">
              <a:rPr lang="de-DE" smtClean="0"/>
              <a:pPr/>
              <a:t>24</a:t>
            </a:fld>
            <a:endParaRPr lang="de-DE"/>
          </a:p>
        </p:txBody>
      </p:sp>
      <p:sp>
        <p:nvSpPr>
          <p:cNvPr id="14" name="Rechteck 13">
            <a:extLst>
              <a:ext uri="{FF2B5EF4-FFF2-40B4-BE49-F238E27FC236}">
                <a16:creationId xmlns:a16="http://schemas.microsoft.com/office/drawing/2014/main" id="{3BA379BE-4419-EACC-4161-4CD5582A9127}"/>
              </a:ext>
            </a:extLst>
          </p:cNvPr>
          <p:cNvSpPr/>
          <p:nvPr/>
        </p:nvSpPr>
        <p:spPr>
          <a:xfrm>
            <a:off x="2550092" y="4426929"/>
            <a:ext cx="1594096" cy="1456705"/>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Gerade Verbindung mit Pfeil 19">
            <a:extLst>
              <a:ext uri="{FF2B5EF4-FFF2-40B4-BE49-F238E27FC236}">
                <a16:creationId xmlns:a16="http://schemas.microsoft.com/office/drawing/2014/main" id="{B51C81FF-EF9F-C4B7-1858-FFEB5231D689}"/>
              </a:ext>
            </a:extLst>
          </p:cNvPr>
          <p:cNvCxnSpPr>
            <a:cxnSpLocks/>
          </p:cNvCxnSpPr>
          <p:nvPr/>
        </p:nvCxnSpPr>
        <p:spPr>
          <a:xfrm flipH="1" flipV="1">
            <a:off x="2258917" y="4115139"/>
            <a:ext cx="238125" cy="246063"/>
          </a:xfrm>
          <a:prstGeom prst="straightConnector1">
            <a:avLst/>
          </a:prstGeom>
          <a:ln w="254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Gerade Verbindung mit Pfeil 26">
            <a:extLst>
              <a:ext uri="{FF2B5EF4-FFF2-40B4-BE49-F238E27FC236}">
                <a16:creationId xmlns:a16="http://schemas.microsoft.com/office/drawing/2014/main" id="{740FA2E4-4F5E-F35F-1C81-7379616730F0}"/>
              </a:ext>
            </a:extLst>
          </p:cNvPr>
          <p:cNvCxnSpPr>
            <a:cxnSpLocks/>
          </p:cNvCxnSpPr>
          <p:nvPr/>
        </p:nvCxnSpPr>
        <p:spPr>
          <a:xfrm flipH="1" flipV="1">
            <a:off x="3820064" y="4133925"/>
            <a:ext cx="292100" cy="242147"/>
          </a:xfrm>
          <a:prstGeom prst="straightConnector1">
            <a:avLst/>
          </a:prstGeom>
          <a:ln w="254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32" name="Inhaltsplatzhalter 2">
            <a:extLst>
              <a:ext uri="{FF2B5EF4-FFF2-40B4-BE49-F238E27FC236}">
                <a16:creationId xmlns:a16="http://schemas.microsoft.com/office/drawing/2014/main" id="{211BFF59-2CDF-4C67-EA9A-7E84579635DB}"/>
              </a:ext>
            </a:extLst>
          </p:cNvPr>
          <p:cNvSpPr txBox="1">
            <a:spLocks/>
          </p:cNvSpPr>
          <p:nvPr/>
        </p:nvSpPr>
        <p:spPr>
          <a:xfrm>
            <a:off x="6264800" y="1646867"/>
            <a:ext cx="4868867" cy="1561999"/>
          </a:xfrm>
          <a:prstGeom prst="rect">
            <a:avLst/>
          </a:prstGeom>
        </p:spPr>
        <p:txBody>
          <a:bodyPr vert="horz" lIns="0" tIns="0" rIns="0" bIns="0" rtlCol="0">
            <a:noAutofit/>
          </a:bodyPr>
          <a:lstStyle>
            <a:lvl1pPr marL="12600" indent="0" algn="l" defTabSz="914400" rtl="0" eaLnBrk="1" latinLnBrk="0" hangingPunct="1">
              <a:lnSpc>
                <a:spcPct val="100000"/>
              </a:lnSpc>
              <a:spcBef>
                <a:spcPts val="1200"/>
              </a:spcBef>
              <a:buClr>
                <a:srgbClr val="AD007C"/>
              </a:buClr>
              <a:buFont typeface="Wingdings" panose="05000000000000000000" pitchFamily="2" charset="2"/>
              <a:buNone/>
              <a:defRPr sz="1800" kern="1200">
                <a:solidFill>
                  <a:schemeClr val="tx1"/>
                </a:solidFill>
                <a:latin typeface="+mn-lt"/>
                <a:ea typeface="+mn-ea"/>
                <a:cs typeface="Arial" panose="020B0604020202020204" pitchFamily="34" charset="0"/>
              </a:defRPr>
            </a:lvl1pPr>
            <a:lvl2pPr marL="216000" indent="-216000" algn="l" defTabSz="914400" rtl="0" eaLnBrk="1" latinLnBrk="0" hangingPunct="1">
              <a:lnSpc>
                <a:spcPct val="100000"/>
              </a:lnSpc>
              <a:spcBef>
                <a:spcPts val="1200"/>
              </a:spcBef>
              <a:buClr>
                <a:schemeClr val="tx2"/>
              </a:buClr>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432000" indent="-216000" algn="l" defTabSz="914400" rtl="0" eaLnBrk="1" latinLnBrk="0" hangingPunct="1">
              <a:lnSpc>
                <a:spcPct val="100000"/>
              </a:lnSpc>
              <a:spcBef>
                <a:spcPts val="600"/>
              </a:spcBef>
              <a:buClr>
                <a:schemeClr val="tx2"/>
              </a:buClr>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612000" indent="-180000" algn="l" defTabSz="914400" rtl="0" eaLnBrk="1" latinLnBrk="0" hangingPunct="1">
              <a:lnSpc>
                <a:spcPct val="100000"/>
              </a:lnSpc>
              <a:spcBef>
                <a:spcPts val="400"/>
              </a:spcBef>
              <a:buClr>
                <a:schemeClr val="tx2"/>
              </a:buClr>
              <a:buFont typeface="Symbol" panose="05050102010706020507" pitchFamily="18" charset="2"/>
              <a:buChar char="-"/>
              <a:defRPr sz="1400" kern="1200">
                <a:solidFill>
                  <a:schemeClr val="tx1"/>
                </a:solidFill>
                <a:latin typeface="+mn-lt"/>
                <a:ea typeface="+mn-ea"/>
                <a:cs typeface="Arial" panose="020B0604020202020204" pitchFamily="34" charset="0"/>
              </a:defRPr>
            </a:lvl4pPr>
            <a:lvl5pPr marL="0" indent="0" algn="l" defTabSz="914400" rtl="0" eaLnBrk="1" latinLnBrk="0" hangingPunct="1">
              <a:lnSpc>
                <a:spcPct val="100000"/>
              </a:lnSpc>
              <a:spcBef>
                <a:spcPts val="2400"/>
              </a:spcBef>
              <a:spcAft>
                <a:spcPts val="0"/>
              </a:spcAft>
              <a:buClr>
                <a:srgbClr val="AD007C"/>
              </a:buClr>
              <a:buFont typeface="Wingdings" panose="05000000000000000000" pitchFamily="2" charset="2"/>
              <a:buNone/>
              <a:defRPr sz="1800" kern="1200" cap="none"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u="sng" err="1"/>
              <a:t>Klassifikations</a:t>
            </a:r>
            <a:r>
              <a:rPr lang="de-DE" b="1" u="sng"/>
              <a:t> (CLS) Loss:</a:t>
            </a:r>
            <a:r>
              <a:rPr lang="de-DE" b="1"/>
              <a:t> </a:t>
            </a:r>
            <a:r>
              <a:rPr lang="de-DE"/>
              <a:t>der Unterschied zwischen der vorhergesagten (gelb) und der richtigen (blau) </a:t>
            </a:r>
            <a:r>
              <a:rPr lang="de-DE" b="1"/>
              <a:t>Klasse</a:t>
            </a:r>
          </a:p>
          <a:p>
            <a:pPr marL="298350" indent="-285750">
              <a:buFont typeface="Wingdings" panose="05000000000000000000" pitchFamily="2" charset="2"/>
              <a:buChar char="Ø"/>
            </a:pPr>
            <a:r>
              <a:rPr lang="de-DE"/>
              <a:t> Hier geht es um das </a:t>
            </a:r>
            <a:r>
              <a:rPr lang="de-DE" b="1"/>
              <a:t>Objekt</a:t>
            </a:r>
            <a:r>
              <a:rPr lang="de-DE"/>
              <a:t>!</a:t>
            </a:r>
          </a:p>
          <a:p>
            <a:endParaRPr lang="de-DE"/>
          </a:p>
        </p:txBody>
      </p:sp>
      <p:pic>
        <p:nvPicPr>
          <p:cNvPr id="44" name="Grafik 43">
            <a:extLst>
              <a:ext uri="{FF2B5EF4-FFF2-40B4-BE49-F238E27FC236}">
                <a16:creationId xmlns:a16="http://schemas.microsoft.com/office/drawing/2014/main" id="{D060F002-8098-12E7-912E-FA00DCD8413A}"/>
              </a:ext>
            </a:extLst>
          </p:cNvPr>
          <p:cNvPicPr>
            <a:picLocks noChangeAspect="1"/>
          </p:cNvPicPr>
          <p:nvPr/>
        </p:nvPicPr>
        <p:blipFill>
          <a:blip r:embed="rId3">
            <a:extLst>
              <a:ext uri="{28A0092B-C50C-407E-A947-70E740481C1C}">
                <a14:useLocalDpi xmlns:a14="http://schemas.microsoft.com/office/drawing/2010/main" val="0"/>
              </a:ext>
            </a:extLst>
          </a:blip>
          <a:srcRect l="49033" t="37452" r="33827" b="44815"/>
          <a:stretch>
            <a:fillRect/>
          </a:stretch>
        </p:blipFill>
        <p:spPr>
          <a:xfrm>
            <a:off x="6815828" y="3208866"/>
            <a:ext cx="3107930" cy="3145368"/>
          </a:xfrm>
          <a:prstGeom prst="rect">
            <a:avLst/>
          </a:prstGeom>
        </p:spPr>
      </p:pic>
      <p:sp>
        <p:nvSpPr>
          <p:cNvPr id="45" name="Datumsplatzhalter 4">
            <a:extLst>
              <a:ext uri="{FF2B5EF4-FFF2-40B4-BE49-F238E27FC236}">
                <a16:creationId xmlns:a16="http://schemas.microsoft.com/office/drawing/2014/main" id="{1BB299DF-34B7-7B90-CCD0-A26548EC5684}"/>
              </a:ext>
            </a:extLst>
          </p:cNvPr>
          <p:cNvSpPr txBox="1">
            <a:spLocks/>
          </p:cNvSpPr>
          <p:nvPr/>
        </p:nvSpPr>
        <p:spPr>
          <a:xfrm>
            <a:off x="7038316" y="6309619"/>
            <a:ext cx="682201" cy="188057"/>
          </a:xfrm>
          <a:prstGeom prst="rect">
            <a:avLst/>
          </a:prstGeom>
        </p:spPr>
        <p:txBody>
          <a:bodyPr vert="horz" lIns="0" tIns="0" rIns="0" bIns="0" rtlCol="0" anchor="b"/>
          <a:lstStyle>
            <a:defPPr>
              <a:defRPr lang="de-DE"/>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9C89B7-6226-4DD5-A7E3-C2C6F11A4631}" type="datetime1">
              <a:rPr lang="de-DE" smtClean="0"/>
              <a:pPr/>
              <a:t>14.11.2025</a:t>
            </a:fld>
            <a:endParaRPr lang="de-DE"/>
          </a:p>
        </p:txBody>
      </p:sp>
      <p:sp>
        <p:nvSpPr>
          <p:cNvPr id="46" name="Foliennummernplatzhalter 6">
            <a:extLst>
              <a:ext uri="{FF2B5EF4-FFF2-40B4-BE49-F238E27FC236}">
                <a16:creationId xmlns:a16="http://schemas.microsoft.com/office/drawing/2014/main" id="{46E86854-C1C1-E92F-05CE-4536AD22CC25}"/>
              </a:ext>
            </a:extLst>
          </p:cNvPr>
          <p:cNvSpPr txBox="1">
            <a:spLocks/>
          </p:cNvSpPr>
          <p:nvPr/>
        </p:nvSpPr>
        <p:spPr>
          <a:xfrm>
            <a:off x="6667149" y="6309619"/>
            <a:ext cx="241479" cy="188057"/>
          </a:xfrm>
          <a:prstGeom prst="rect">
            <a:avLst/>
          </a:prstGeom>
        </p:spPr>
        <p:txBody>
          <a:bodyPr vert="horz" lIns="0" tIns="0" rIns="0" bIns="0" rtlCol="0" anchor="b"/>
          <a:lstStyle>
            <a:defPPr>
              <a:defRPr lang="de-DE"/>
            </a:defPPr>
            <a:lvl1pPr marL="0" algn="l" defTabSz="91440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67D7EC-8799-48C5-898A-08E264972062}" type="slidenum">
              <a:rPr lang="de-DE" smtClean="0"/>
              <a:pPr/>
              <a:t>24</a:t>
            </a:fld>
            <a:endParaRPr lang="de-DE"/>
          </a:p>
        </p:txBody>
      </p:sp>
      <p:sp>
        <p:nvSpPr>
          <p:cNvPr id="47" name="Rechteck 46">
            <a:extLst>
              <a:ext uri="{FF2B5EF4-FFF2-40B4-BE49-F238E27FC236}">
                <a16:creationId xmlns:a16="http://schemas.microsoft.com/office/drawing/2014/main" id="{05D6CF89-4C46-21C8-67F5-84048D5D183B}"/>
              </a:ext>
            </a:extLst>
          </p:cNvPr>
          <p:cNvSpPr/>
          <p:nvPr/>
        </p:nvSpPr>
        <p:spPr>
          <a:xfrm>
            <a:off x="7648601" y="4068812"/>
            <a:ext cx="1594096" cy="1456705"/>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hteck 49">
            <a:extLst>
              <a:ext uri="{FF2B5EF4-FFF2-40B4-BE49-F238E27FC236}">
                <a16:creationId xmlns:a16="http://schemas.microsoft.com/office/drawing/2014/main" id="{2D5DD7B4-13E1-899C-681E-BE9A34B7035C}"/>
              </a:ext>
            </a:extLst>
          </p:cNvPr>
          <p:cNvSpPr/>
          <p:nvPr/>
        </p:nvSpPr>
        <p:spPr>
          <a:xfrm>
            <a:off x="7731665" y="3699569"/>
            <a:ext cx="1879600" cy="355600"/>
          </a:xfrm>
          <a:prstGeom prst="rect">
            <a:avLst/>
          </a:prstGeom>
          <a:solidFill>
            <a:srgbClr val="0E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feld 50">
            <a:extLst>
              <a:ext uri="{FF2B5EF4-FFF2-40B4-BE49-F238E27FC236}">
                <a16:creationId xmlns:a16="http://schemas.microsoft.com/office/drawing/2014/main" id="{5C0F3A04-D7B9-272A-41AA-03E10E3DA280}"/>
              </a:ext>
            </a:extLst>
          </p:cNvPr>
          <p:cNvSpPr txBox="1"/>
          <p:nvPr/>
        </p:nvSpPr>
        <p:spPr>
          <a:xfrm>
            <a:off x="7823104" y="3699569"/>
            <a:ext cx="1724768" cy="369332"/>
          </a:xfrm>
          <a:prstGeom prst="rect">
            <a:avLst/>
          </a:prstGeom>
          <a:noFill/>
        </p:spPr>
        <p:txBody>
          <a:bodyPr wrap="square" rtlCol="0">
            <a:spAutoFit/>
          </a:bodyPr>
          <a:lstStyle/>
          <a:p>
            <a:r>
              <a:rPr lang="de-DE"/>
              <a:t>Beilagscheibe</a:t>
            </a:r>
            <a:endParaRPr lang="en-US"/>
          </a:p>
        </p:txBody>
      </p:sp>
      <p:sp>
        <p:nvSpPr>
          <p:cNvPr id="52" name="Rechteck 51">
            <a:extLst>
              <a:ext uri="{FF2B5EF4-FFF2-40B4-BE49-F238E27FC236}">
                <a16:creationId xmlns:a16="http://schemas.microsoft.com/office/drawing/2014/main" id="{D8A19898-BF4C-A78E-50FC-BE3ED4FD194A}"/>
              </a:ext>
            </a:extLst>
          </p:cNvPr>
          <p:cNvSpPr/>
          <p:nvPr/>
        </p:nvSpPr>
        <p:spPr>
          <a:xfrm>
            <a:off x="7622127" y="5525517"/>
            <a:ext cx="1646237" cy="2688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hteck 52">
            <a:extLst>
              <a:ext uri="{FF2B5EF4-FFF2-40B4-BE49-F238E27FC236}">
                <a16:creationId xmlns:a16="http://schemas.microsoft.com/office/drawing/2014/main" id="{45CEA043-18D2-B06B-3345-3D32CCF3400A}"/>
              </a:ext>
            </a:extLst>
          </p:cNvPr>
          <p:cNvSpPr/>
          <p:nvPr/>
        </p:nvSpPr>
        <p:spPr>
          <a:xfrm>
            <a:off x="4770493" y="4055169"/>
            <a:ext cx="1646237" cy="622127"/>
          </a:xfrm>
          <a:prstGeom prst="rect">
            <a:avLst/>
          </a:prstGeom>
          <a:solidFill>
            <a:srgbClr val="0EDA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hteck 56">
            <a:extLst>
              <a:ext uri="{FF2B5EF4-FFF2-40B4-BE49-F238E27FC236}">
                <a16:creationId xmlns:a16="http://schemas.microsoft.com/office/drawing/2014/main" id="{9F0DFCFE-42AB-55B7-BD4F-FFBDD1AE80A4}"/>
              </a:ext>
            </a:extLst>
          </p:cNvPr>
          <p:cNvSpPr/>
          <p:nvPr/>
        </p:nvSpPr>
        <p:spPr>
          <a:xfrm>
            <a:off x="4762859" y="5274368"/>
            <a:ext cx="1646237" cy="62212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feld 57">
            <a:extLst>
              <a:ext uri="{FF2B5EF4-FFF2-40B4-BE49-F238E27FC236}">
                <a16:creationId xmlns:a16="http://schemas.microsoft.com/office/drawing/2014/main" id="{156C437D-61FD-B3E3-FB6A-3F61885C98F8}"/>
              </a:ext>
            </a:extLst>
          </p:cNvPr>
          <p:cNvSpPr txBox="1"/>
          <p:nvPr/>
        </p:nvSpPr>
        <p:spPr>
          <a:xfrm>
            <a:off x="4864416" y="5386763"/>
            <a:ext cx="1646237" cy="369332"/>
          </a:xfrm>
          <a:prstGeom prst="rect">
            <a:avLst/>
          </a:prstGeom>
          <a:noFill/>
        </p:spPr>
        <p:txBody>
          <a:bodyPr wrap="square" rtlCol="0">
            <a:spAutoFit/>
          </a:bodyPr>
          <a:lstStyle/>
          <a:p>
            <a:r>
              <a:rPr lang="de-DE"/>
              <a:t>Vorhersage</a:t>
            </a:r>
            <a:endParaRPr lang="en-US"/>
          </a:p>
        </p:txBody>
      </p:sp>
      <p:sp>
        <p:nvSpPr>
          <p:cNvPr id="59" name="Textfeld 58">
            <a:extLst>
              <a:ext uri="{FF2B5EF4-FFF2-40B4-BE49-F238E27FC236}">
                <a16:creationId xmlns:a16="http://schemas.microsoft.com/office/drawing/2014/main" id="{43EBF909-1168-400E-6062-2B08CD30ADD7}"/>
              </a:ext>
            </a:extLst>
          </p:cNvPr>
          <p:cNvSpPr txBox="1"/>
          <p:nvPr/>
        </p:nvSpPr>
        <p:spPr>
          <a:xfrm>
            <a:off x="4810994" y="4176536"/>
            <a:ext cx="1588448" cy="369332"/>
          </a:xfrm>
          <a:prstGeom prst="rect">
            <a:avLst/>
          </a:prstGeom>
          <a:noFill/>
        </p:spPr>
        <p:txBody>
          <a:bodyPr wrap="square" rtlCol="0">
            <a:spAutoFit/>
          </a:bodyPr>
          <a:lstStyle/>
          <a:p>
            <a:r>
              <a:rPr lang="de-DE"/>
              <a:t>Richtige Box</a:t>
            </a:r>
            <a:endParaRPr lang="en-US"/>
          </a:p>
        </p:txBody>
      </p:sp>
      <p:sp>
        <p:nvSpPr>
          <p:cNvPr id="60" name="Textfeld 59">
            <a:extLst>
              <a:ext uri="{FF2B5EF4-FFF2-40B4-BE49-F238E27FC236}">
                <a16:creationId xmlns:a16="http://schemas.microsoft.com/office/drawing/2014/main" id="{584279AC-7AFD-3744-35D0-CF21047A9205}"/>
              </a:ext>
            </a:extLst>
          </p:cNvPr>
          <p:cNvSpPr txBox="1"/>
          <p:nvPr/>
        </p:nvSpPr>
        <p:spPr>
          <a:xfrm>
            <a:off x="7823104" y="5475274"/>
            <a:ext cx="1646237" cy="369332"/>
          </a:xfrm>
          <a:prstGeom prst="rect">
            <a:avLst/>
          </a:prstGeom>
          <a:noFill/>
        </p:spPr>
        <p:txBody>
          <a:bodyPr wrap="square" rtlCol="0">
            <a:spAutoFit/>
          </a:bodyPr>
          <a:lstStyle/>
          <a:p>
            <a:r>
              <a:rPr lang="de-DE"/>
              <a:t>Schraube</a:t>
            </a:r>
            <a:endParaRPr lang="en-US"/>
          </a:p>
        </p:txBody>
      </p:sp>
    </p:spTree>
    <p:extLst>
      <p:ext uri="{BB962C8B-B14F-4D97-AF65-F5344CB8AC3E}">
        <p14:creationId xmlns:p14="http://schemas.microsoft.com/office/powerpoint/2010/main" val="19804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80C8-631A-FD65-6C8B-3453F41F0300}"/>
            </a:ext>
          </a:extLst>
        </p:cNvPr>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51D81E1A-9CCD-D79B-DF3F-E29BC29F9F0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455" r="60248"/>
          <a:stretch>
            <a:fillRect/>
          </a:stretch>
        </p:blipFill>
        <p:spPr>
          <a:xfrm>
            <a:off x="5248551" y="1237087"/>
            <a:ext cx="2140185" cy="4971776"/>
          </a:xfrm>
        </p:spPr>
      </p:pic>
      <p:sp>
        <p:nvSpPr>
          <p:cNvPr id="2" name="Titel 1">
            <a:extLst>
              <a:ext uri="{FF2B5EF4-FFF2-40B4-BE49-F238E27FC236}">
                <a16:creationId xmlns:a16="http://schemas.microsoft.com/office/drawing/2014/main" id="{7B03C05D-F995-B350-4E8A-30FB591B66A7}"/>
              </a:ext>
            </a:extLst>
          </p:cNvPr>
          <p:cNvSpPr>
            <a:spLocks noGrp="1"/>
          </p:cNvSpPr>
          <p:nvPr>
            <p:ph type="title"/>
          </p:nvPr>
        </p:nvSpPr>
        <p:spPr/>
        <p:txBody>
          <a:bodyPr/>
          <a:lstStyle/>
          <a:p>
            <a:r>
              <a:rPr lang="de-DE" dirty="0"/>
              <a:t>Beispiele für Loss-Grafiken</a:t>
            </a:r>
          </a:p>
        </p:txBody>
      </p:sp>
      <p:sp>
        <p:nvSpPr>
          <p:cNvPr id="5" name="Datumsplatzhalter 4">
            <a:extLst>
              <a:ext uri="{FF2B5EF4-FFF2-40B4-BE49-F238E27FC236}">
                <a16:creationId xmlns:a16="http://schemas.microsoft.com/office/drawing/2014/main" id="{B8A0D9AF-921C-1FDE-E91B-480E87154C3F}"/>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A5A1C2A6-C442-27B4-15CE-6BA867208CBA}"/>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BBFA1519-9E14-1F80-0D7C-5BB427A41E96}"/>
              </a:ext>
            </a:extLst>
          </p:cNvPr>
          <p:cNvSpPr>
            <a:spLocks noGrp="1"/>
          </p:cNvSpPr>
          <p:nvPr>
            <p:ph type="sldNum" sz="quarter" idx="16"/>
          </p:nvPr>
        </p:nvSpPr>
        <p:spPr/>
        <p:txBody>
          <a:bodyPr/>
          <a:lstStyle/>
          <a:p>
            <a:fld id="{6567D7EC-8799-48C5-898A-08E264972062}" type="slidenum">
              <a:rPr lang="de-DE" smtClean="0"/>
              <a:pPr/>
              <a:t>25</a:t>
            </a:fld>
            <a:endParaRPr lang="de-DE"/>
          </a:p>
        </p:txBody>
      </p:sp>
      <p:sp>
        <p:nvSpPr>
          <p:cNvPr id="24" name="Textfeld 23">
            <a:extLst>
              <a:ext uri="{FF2B5EF4-FFF2-40B4-BE49-F238E27FC236}">
                <a16:creationId xmlns:a16="http://schemas.microsoft.com/office/drawing/2014/main" id="{BA369A3B-83C6-4615-6C9C-8E45546883F4}"/>
              </a:ext>
            </a:extLst>
          </p:cNvPr>
          <p:cNvSpPr txBox="1"/>
          <p:nvPr/>
        </p:nvSpPr>
        <p:spPr>
          <a:xfrm>
            <a:off x="447352" y="1428669"/>
            <a:ext cx="3793536" cy="923330"/>
          </a:xfrm>
          <a:prstGeom prst="rect">
            <a:avLst/>
          </a:prstGeom>
          <a:noFill/>
        </p:spPr>
        <p:txBody>
          <a:bodyPr wrap="square" rtlCol="0">
            <a:spAutoFit/>
          </a:bodyPr>
          <a:lstStyle/>
          <a:p>
            <a:pPr algn="just"/>
            <a:r>
              <a:rPr lang="de-DE" sz="1800"/>
              <a:t>Ideal wäre es, wenn der Fehler           gegen null geht (die </a:t>
            </a:r>
            <a:r>
              <a:rPr lang="de-DE" sz="1800" b="1" u="sng"/>
              <a:t>Skala</a:t>
            </a:r>
            <a:r>
              <a:rPr lang="de-DE" sz="1800"/>
              <a:t> anschauen)</a:t>
            </a:r>
            <a:endParaRPr lang="de-DE"/>
          </a:p>
        </p:txBody>
      </p:sp>
      <p:sp>
        <p:nvSpPr>
          <p:cNvPr id="73" name="Textfeld 72">
            <a:extLst>
              <a:ext uri="{FF2B5EF4-FFF2-40B4-BE49-F238E27FC236}">
                <a16:creationId xmlns:a16="http://schemas.microsoft.com/office/drawing/2014/main" id="{DCECBF14-78D8-F461-4E15-9CDAA04CF916}"/>
              </a:ext>
            </a:extLst>
          </p:cNvPr>
          <p:cNvSpPr txBox="1"/>
          <p:nvPr/>
        </p:nvSpPr>
        <p:spPr>
          <a:xfrm>
            <a:off x="447351" y="2883783"/>
            <a:ext cx="3812627" cy="923330"/>
          </a:xfrm>
          <a:prstGeom prst="rect">
            <a:avLst/>
          </a:prstGeom>
          <a:noFill/>
        </p:spPr>
        <p:txBody>
          <a:bodyPr wrap="square" rtlCol="0">
            <a:spAutoFit/>
          </a:bodyPr>
          <a:lstStyle/>
          <a:p>
            <a:r>
              <a:rPr lang="de-DE" dirty="0"/>
              <a:t>Abflachen der Fehlerkurven: das Modell die Datenmuster erlernt (den </a:t>
            </a:r>
            <a:r>
              <a:rPr lang="de-DE" b="1" u="sng" dirty="0"/>
              <a:t>Trend</a:t>
            </a:r>
            <a:r>
              <a:rPr lang="de-DE" dirty="0"/>
              <a:t> anschauen)</a:t>
            </a:r>
          </a:p>
        </p:txBody>
      </p:sp>
      <p:cxnSp>
        <p:nvCxnSpPr>
          <p:cNvPr id="16" name="Gerade Verbindung mit Pfeil 15">
            <a:extLst>
              <a:ext uri="{FF2B5EF4-FFF2-40B4-BE49-F238E27FC236}">
                <a16:creationId xmlns:a16="http://schemas.microsoft.com/office/drawing/2014/main" id="{70D52723-8CA2-6FD2-61B3-E4710503EDCE}"/>
              </a:ext>
            </a:extLst>
          </p:cNvPr>
          <p:cNvCxnSpPr>
            <a:cxnSpLocks/>
          </p:cNvCxnSpPr>
          <p:nvPr/>
        </p:nvCxnSpPr>
        <p:spPr>
          <a:xfrm>
            <a:off x="6387022" y="5578682"/>
            <a:ext cx="739156" cy="27300"/>
          </a:xfrm>
          <a:prstGeom prst="straightConnector1">
            <a:avLst/>
          </a:prstGeom>
          <a:ln w="19050">
            <a:solidFill>
              <a:srgbClr val="F6A800"/>
            </a:solidFill>
            <a:tailEnd type="triangle"/>
          </a:ln>
        </p:spPr>
        <p:style>
          <a:lnRef idx="3">
            <a:schemeClr val="accent3"/>
          </a:lnRef>
          <a:fillRef idx="0">
            <a:schemeClr val="accent3"/>
          </a:fillRef>
          <a:effectRef idx="2">
            <a:schemeClr val="accent3"/>
          </a:effectRef>
          <a:fontRef idx="minor">
            <a:schemeClr val="tx1"/>
          </a:fontRef>
        </p:style>
      </p:cxnSp>
      <p:cxnSp>
        <p:nvCxnSpPr>
          <p:cNvPr id="109" name="Gerader Verbinder 108">
            <a:extLst>
              <a:ext uri="{FF2B5EF4-FFF2-40B4-BE49-F238E27FC236}">
                <a16:creationId xmlns:a16="http://schemas.microsoft.com/office/drawing/2014/main" id="{265AE524-D79E-94B2-F13E-1E908E1F5B74}"/>
              </a:ext>
            </a:extLst>
          </p:cNvPr>
          <p:cNvCxnSpPr>
            <a:cxnSpLocks/>
          </p:cNvCxnSpPr>
          <p:nvPr/>
        </p:nvCxnSpPr>
        <p:spPr>
          <a:xfrm>
            <a:off x="5823685" y="2061304"/>
            <a:ext cx="348935" cy="10932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46FD6F4D-A51C-12E0-2D43-9787A6BA09F5}"/>
              </a:ext>
            </a:extLst>
          </p:cNvPr>
          <p:cNvCxnSpPr>
            <a:cxnSpLocks/>
          </p:cNvCxnSpPr>
          <p:nvPr/>
        </p:nvCxnSpPr>
        <p:spPr>
          <a:xfrm>
            <a:off x="6172620" y="3154524"/>
            <a:ext cx="1042404" cy="110725"/>
          </a:xfrm>
          <a:prstGeom prst="straightConnector1">
            <a:avLst/>
          </a:prstGeom>
          <a:ln w="1905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34" name="Gerader Verbinder 133">
            <a:extLst>
              <a:ext uri="{FF2B5EF4-FFF2-40B4-BE49-F238E27FC236}">
                <a16:creationId xmlns:a16="http://schemas.microsoft.com/office/drawing/2014/main" id="{02070264-6BB3-6279-4830-87D03E2B31AF}"/>
              </a:ext>
            </a:extLst>
          </p:cNvPr>
          <p:cNvCxnSpPr>
            <a:cxnSpLocks/>
          </p:cNvCxnSpPr>
          <p:nvPr/>
        </p:nvCxnSpPr>
        <p:spPr>
          <a:xfrm>
            <a:off x="5823685" y="4243548"/>
            <a:ext cx="563337" cy="1324169"/>
          </a:xfrm>
          <a:prstGeom prst="line">
            <a:avLst/>
          </a:prstGeom>
          <a:ln w="19050">
            <a:solidFill>
              <a:srgbClr val="F6A800"/>
            </a:solidFill>
          </a:ln>
        </p:spPr>
        <p:style>
          <a:lnRef idx="1">
            <a:schemeClr val="accent1"/>
          </a:lnRef>
          <a:fillRef idx="0">
            <a:schemeClr val="accent1"/>
          </a:fillRef>
          <a:effectRef idx="0">
            <a:schemeClr val="accent1"/>
          </a:effectRef>
          <a:fontRef idx="minor">
            <a:schemeClr val="tx1"/>
          </a:fontRef>
        </p:style>
      </p:cxnSp>
      <p:pic>
        <p:nvPicPr>
          <p:cNvPr id="35" name="Grafik 34">
            <a:extLst>
              <a:ext uri="{FF2B5EF4-FFF2-40B4-BE49-F238E27FC236}">
                <a16:creationId xmlns:a16="http://schemas.microsoft.com/office/drawing/2014/main" id="{F47F7414-6D3A-6E49-6CDA-7835C5FBBE57}"/>
              </a:ext>
            </a:extLst>
          </p:cNvPr>
          <p:cNvPicPr>
            <a:picLocks noChangeAspect="1"/>
          </p:cNvPicPr>
          <p:nvPr/>
        </p:nvPicPr>
        <p:blipFill>
          <a:blip r:embed="rId4">
            <a:extLst>
              <a:ext uri="{28A0092B-C50C-407E-A947-70E740481C1C}">
                <a14:useLocalDpi xmlns:a14="http://schemas.microsoft.com/office/drawing/2010/main" val="0"/>
              </a:ext>
            </a:extLst>
          </a:blip>
          <a:srcRect l="20760" t="1724" r="60535"/>
          <a:stretch>
            <a:fillRect/>
          </a:stretch>
        </p:blipFill>
        <p:spPr>
          <a:xfrm>
            <a:off x="8799637" y="1338082"/>
            <a:ext cx="2246608" cy="4870781"/>
          </a:xfrm>
          <a:prstGeom prst="rect">
            <a:avLst/>
          </a:prstGeom>
        </p:spPr>
      </p:pic>
      <p:cxnSp>
        <p:nvCxnSpPr>
          <p:cNvPr id="36" name="Gerade Verbindung mit Pfeil 35">
            <a:extLst>
              <a:ext uri="{FF2B5EF4-FFF2-40B4-BE49-F238E27FC236}">
                <a16:creationId xmlns:a16="http://schemas.microsoft.com/office/drawing/2014/main" id="{380039A4-CF3B-9D2E-84DB-836D7F6A7FA9}"/>
              </a:ext>
            </a:extLst>
          </p:cNvPr>
          <p:cNvCxnSpPr>
            <a:cxnSpLocks/>
          </p:cNvCxnSpPr>
          <p:nvPr/>
        </p:nvCxnSpPr>
        <p:spPr>
          <a:xfrm>
            <a:off x="10040405" y="5227757"/>
            <a:ext cx="886449" cy="337517"/>
          </a:xfrm>
          <a:prstGeom prst="straightConnector1">
            <a:avLst/>
          </a:prstGeom>
          <a:ln w="28575">
            <a:solidFill>
              <a:srgbClr val="F6A800"/>
            </a:solidFill>
            <a:tailEnd type="triangle"/>
          </a:ln>
        </p:spPr>
        <p:style>
          <a:lnRef idx="3">
            <a:schemeClr val="accent3"/>
          </a:lnRef>
          <a:fillRef idx="0">
            <a:schemeClr val="accent3"/>
          </a:fillRef>
          <a:effectRef idx="2">
            <a:schemeClr val="accent3"/>
          </a:effectRef>
          <a:fontRef idx="minor">
            <a:schemeClr val="tx1"/>
          </a:fontRef>
        </p:style>
      </p:cxnSp>
      <p:cxnSp>
        <p:nvCxnSpPr>
          <p:cNvPr id="37" name="Gerade Verbindung mit Pfeil 36">
            <a:extLst>
              <a:ext uri="{FF2B5EF4-FFF2-40B4-BE49-F238E27FC236}">
                <a16:creationId xmlns:a16="http://schemas.microsoft.com/office/drawing/2014/main" id="{7EAD9C5C-1034-385F-B40F-ECEEA2702629}"/>
              </a:ext>
            </a:extLst>
          </p:cNvPr>
          <p:cNvCxnSpPr>
            <a:cxnSpLocks/>
          </p:cNvCxnSpPr>
          <p:nvPr/>
        </p:nvCxnSpPr>
        <p:spPr>
          <a:xfrm>
            <a:off x="10116605" y="2103775"/>
            <a:ext cx="810249" cy="678352"/>
          </a:xfrm>
          <a:prstGeom prst="straightConnector1">
            <a:avLst/>
          </a:prstGeom>
          <a:ln w="1905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38" name="Gerader Verbinder 37">
            <a:extLst>
              <a:ext uri="{FF2B5EF4-FFF2-40B4-BE49-F238E27FC236}">
                <a16:creationId xmlns:a16="http://schemas.microsoft.com/office/drawing/2014/main" id="{A8C14910-DFE3-C131-BE5D-075845B0F9B4}"/>
              </a:ext>
            </a:extLst>
          </p:cNvPr>
          <p:cNvCxnSpPr>
            <a:cxnSpLocks/>
          </p:cNvCxnSpPr>
          <p:nvPr/>
        </p:nvCxnSpPr>
        <p:spPr>
          <a:xfrm flipV="1">
            <a:off x="9225912" y="5227757"/>
            <a:ext cx="814493" cy="378225"/>
          </a:xfrm>
          <a:prstGeom prst="line">
            <a:avLst/>
          </a:prstGeom>
          <a:ln w="28575">
            <a:solidFill>
              <a:srgbClr val="F6A800"/>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327D93A9-40CD-729E-5E16-4456B33B13F1}"/>
              </a:ext>
            </a:extLst>
          </p:cNvPr>
          <p:cNvCxnSpPr>
            <a:cxnSpLocks/>
          </p:cNvCxnSpPr>
          <p:nvPr/>
        </p:nvCxnSpPr>
        <p:spPr>
          <a:xfrm>
            <a:off x="9204991" y="2144483"/>
            <a:ext cx="368054" cy="323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43A73A9A-96DA-5DC5-149C-0D1819058B1C}"/>
              </a:ext>
            </a:extLst>
          </p:cNvPr>
          <p:cNvCxnSpPr>
            <a:cxnSpLocks/>
          </p:cNvCxnSpPr>
          <p:nvPr/>
        </p:nvCxnSpPr>
        <p:spPr>
          <a:xfrm flipV="1">
            <a:off x="9573045" y="2103775"/>
            <a:ext cx="543560" cy="3607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Untertitel 3">
            <a:extLst>
              <a:ext uri="{FF2B5EF4-FFF2-40B4-BE49-F238E27FC236}">
                <a16:creationId xmlns:a16="http://schemas.microsoft.com/office/drawing/2014/main" id="{2212C372-BD0A-6BD4-6B65-CB71B2345FB6}"/>
              </a:ext>
            </a:extLst>
          </p:cNvPr>
          <p:cNvSpPr>
            <a:spLocks noGrp="1"/>
          </p:cNvSpPr>
          <p:nvPr>
            <p:ph type="subTitle" idx="13"/>
          </p:nvPr>
        </p:nvSpPr>
        <p:spPr>
          <a:xfrm>
            <a:off x="518831" y="6062477"/>
            <a:ext cx="9715102" cy="594264"/>
          </a:xfrm>
          <a:noFill/>
        </p:spPr>
        <p:txBody>
          <a:bodyPr/>
          <a:lstStyle/>
          <a:p>
            <a:r>
              <a:rPr lang="de-DE" sz="1800"/>
              <a:t>TIPP: Steigt der Validierungsverlust, während der Trainingsverlust sinkt, deutet dies auf Auswendig Lernen (</a:t>
            </a:r>
            <a:r>
              <a:rPr lang="de-DE" sz="1800" err="1"/>
              <a:t>Overfitting</a:t>
            </a:r>
            <a:r>
              <a:rPr lang="de-DE" sz="1800"/>
              <a:t>) hin.</a:t>
            </a:r>
          </a:p>
        </p:txBody>
      </p:sp>
    </p:spTree>
    <p:extLst>
      <p:ext uri="{BB962C8B-B14F-4D97-AF65-F5344CB8AC3E}">
        <p14:creationId xmlns:p14="http://schemas.microsoft.com/office/powerpoint/2010/main" val="2772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1999"/>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3" grpId="0"/>
      <p:bldP spid="8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6490-4131-E40E-971B-DAFEA6A5ED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A7CEF2-A7AF-7E46-C78C-EAA5408FA377}"/>
              </a:ext>
            </a:extLst>
          </p:cNvPr>
          <p:cNvSpPr>
            <a:spLocks noGrp="1"/>
          </p:cNvSpPr>
          <p:nvPr>
            <p:ph type="title"/>
          </p:nvPr>
        </p:nvSpPr>
        <p:spPr/>
        <p:txBody>
          <a:bodyPr/>
          <a:lstStyle/>
          <a:p>
            <a:r>
              <a:rPr lang="de-DE"/>
              <a:t>Analyse und Bewertung der Ergebnisse der Objekterkennung</a:t>
            </a:r>
          </a:p>
        </p:txBody>
      </p:sp>
      <p:sp>
        <p:nvSpPr>
          <p:cNvPr id="4" name="Untertitel 3">
            <a:extLst>
              <a:ext uri="{FF2B5EF4-FFF2-40B4-BE49-F238E27FC236}">
                <a16:creationId xmlns:a16="http://schemas.microsoft.com/office/drawing/2014/main" id="{5C246A56-7AC2-B007-7633-22969B7413A7}"/>
              </a:ext>
            </a:extLst>
          </p:cNvPr>
          <p:cNvSpPr>
            <a:spLocks noGrp="1"/>
          </p:cNvSpPr>
          <p:nvPr>
            <p:ph type="subTitle" idx="13"/>
          </p:nvPr>
        </p:nvSpPr>
        <p:spPr/>
        <p:txBody>
          <a:bodyPr/>
          <a:lstStyle/>
          <a:p>
            <a:r>
              <a:rPr lang="de-DE" dirty="0"/>
              <a:t>Präzision: Das Modell schaut 10 Bilder an (6 Schrauben, 4 Mutter) und sagt vorher, dass alle Gegenstände Schrauben sind. Wie </a:t>
            </a:r>
            <a:r>
              <a:rPr lang="de-DE" b="1" u="sng" dirty="0"/>
              <a:t>präzise</a:t>
            </a:r>
            <a:r>
              <a:rPr lang="de-DE" dirty="0"/>
              <a:t> ist das Modell? 6 / 10 = 0,6 (60%)</a:t>
            </a:r>
          </a:p>
        </p:txBody>
      </p:sp>
      <p:sp>
        <p:nvSpPr>
          <p:cNvPr id="5" name="Datumsplatzhalter 4">
            <a:extLst>
              <a:ext uri="{FF2B5EF4-FFF2-40B4-BE49-F238E27FC236}">
                <a16:creationId xmlns:a16="http://schemas.microsoft.com/office/drawing/2014/main" id="{4715E737-6D5D-8231-D215-0E2D1AF98D50}"/>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8F6ECA40-E42A-D7F8-EFA0-D8F96B06C060}"/>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4357F63D-4FD8-18FA-7B21-ABCA37BBC102}"/>
              </a:ext>
            </a:extLst>
          </p:cNvPr>
          <p:cNvSpPr>
            <a:spLocks noGrp="1"/>
          </p:cNvSpPr>
          <p:nvPr>
            <p:ph type="sldNum" sz="quarter" idx="16"/>
          </p:nvPr>
        </p:nvSpPr>
        <p:spPr/>
        <p:txBody>
          <a:bodyPr/>
          <a:lstStyle/>
          <a:p>
            <a:fld id="{6567D7EC-8799-48C5-898A-08E264972062}" type="slidenum">
              <a:rPr lang="de-DE" smtClean="0"/>
              <a:pPr/>
              <a:t>26</a:t>
            </a:fld>
            <a:endParaRPr lang="de-DE"/>
          </a:p>
        </p:txBody>
      </p:sp>
      <p:pic>
        <p:nvPicPr>
          <p:cNvPr id="8" name="Inhaltsplatzhalter 4">
            <a:extLst>
              <a:ext uri="{FF2B5EF4-FFF2-40B4-BE49-F238E27FC236}">
                <a16:creationId xmlns:a16="http://schemas.microsoft.com/office/drawing/2014/main" id="{EDE4C43D-E976-CB5C-E61F-B53FF1B0E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168" y="2594497"/>
            <a:ext cx="9793688" cy="3726486"/>
          </a:xfrm>
          <a:prstGeom prst="rect">
            <a:avLst/>
          </a:prstGeom>
          <a:ln>
            <a:solidFill>
              <a:srgbClr val="002060"/>
            </a:solidFill>
          </a:ln>
        </p:spPr>
      </p:pic>
      <p:sp>
        <p:nvSpPr>
          <p:cNvPr id="12" name="Ellipse 11">
            <a:extLst>
              <a:ext uri="{FF2B5EF4-FFF2-40B4-BE49-F238E27FC236}">
                <a16:creationId xmlns:a16="http://schemas.microsoft.com/office/drawing/2014/main" id="{BBE3B982-06D9-5B14-6F74-AA398FD71239}"/>
              </a:ext>
            </a:extLst>
          </p:cNvPr>
          <p:cNvSpPr/>
          <p:nvPr/>
        </p:nvSpPr>
        <p:spPr>
          <a:xfrm>
            <a:off x="566929" y="2354892"/>
            <a:ext cx="859536" cy="4714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ED88DDA2-D663-9CEF-9026-1CAF1AEED1DF}"/>
              </a:ext>
            </a:extLst>
          </p:cNvPr>
          <p:cNvSpPr/>
          <p:nvPr/>
        </p:nvSpPr>
        <p:spPr>
          <a:xfrm>
            <a:off x="4639733" y="2869732"/>
            <a:ext cx="937268" cy="271402"/>
          </a:xfrm>
          <a:prstGeom prst="ellipse">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0" name="Ellipse 9">
            <a:extLst>
              <a:ext uri="{FF2B5EF4-FFF2-40B4-BE49-F238E27FC236}">
                <a16:creationId xmlns:a16="http://schemas.microsoft.com/office/drawing/2014/main" id="{A58D7571-B6D7-D7AE-24A1-C86857156D31}"/>
              </a:ext>
            </a:extLst>
          </p:cNvPr>
          <p:cNvSpPr/>
          <p:nvPr/>
        </p:nvSpPr>
        <p:spPr>
          <a:xfrm>
            <a:off x="5602409" y="2886900"/>
            <a:ext cx="937268" cy="266935"/>
          </a:xfrm>
          <a:prstGeom prst="ellipse">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 name="Untertitel 3">
            <a:extLst>
              <a:ext uri="{FF2B5EF4-FFF2-40B4-BE49-F238E27FC236}">
                <a16:creationId xmlns:a16="http://schemas.microsoft.com/office/drawing/2014/main" id="{B771CC86-07B7-7651-2E1A-BC0ECF1B9518}"/>
              </a:ext>
            </a:extLst>
          </p:cNvPr>
          <p:cNvSpPr txBox="1">
            <a:spLocks/>
          </p:cNvSpPr>
          <p:nvPr/>
        </p:nvSpPr>
        <p:spPr>
          <a:xfrm>
            <a:off x="719400" y="1888157"/>
            <a:ext cx="10753200" cy="61441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rgbClr val="AD007C"/>
              </a:buClr>
              <a:buFont typeface="Wingdings" panose="05000000000000000000" pitchFamily="2" charset="2"/>
              <a:buNone/>
              <a:defRPr sz="2000" kern="1200">
                <a:solidFill>
                  <a:schemeClr val="tx2"/>
                </a:solidFill>
                <a:latin typeface="+mn-lt"/>
                <a:ea typeface="+mn-ea"/>
                <a:cs typeface="Arial" panose="020B0604020202020204" pitchFamily="34" charset="0"/>
              </a:defRPr>
            </a:lvl1pPr>
            <a:lvl2pPr marL="457200" indent="0" algn="ctr" defTabSz="914400" rtl="0" eaLnBrk="1" latinLnBrk="0" hangingPunct="1">
              <a:lnSpc>
                <a:spcPct val="100000"/>
              </a:lnSpc>
              <a:spcBef>
                <a:spcPts val="1200"/>
              </a:spcBef>
              <a:buClr>
                <a:schemeClr val="tx2"/>
              </a:buClr>
              <a:buFont typeface="Wingdings" panose="05000000000000000000" pitchFamily="2" charset="2"/>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600"/>
              </a:spcBef>
              <a:buClr>
                <a:schemeClr val="tx2"/>
              </a:buClr>
              <a:buFont typeface="Symbol" panose="05050102010706020507" pitchFamily="18" charset="2"/>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0000"/>
              </a:lnSpc>
              <a:spcBef>
                <a:spcPts val="400"/>
              </a:spcBef>
              <a:buClr>
                <a:schemeClr val="tx2"/>
              </a:buClr>
              <a:buFont typeface="Symbol" panose="05050102010706020507" pitchFamily="18" charset="2"/>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0000"/>
              </a:lnSpc>
              <a:spcBef>
                <a:spcPts val="2400"/>
              </a:spcBef>
              <a:spcAft>
                <a:spcPts val="0"/>
              </a:spcAft>
              <a:buClr>
                <a:srgbClr val="AD007C"/>
              </a:buClr>
              <a:buFont typeface="Wingdings" panose="05000000000000000000" pitchFamily="2" charset="2"/>
              <a:buNone/>
              <a:defRPr sz="1600" kern="1200" cap="none" baseline="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Recall: Das Modell schaut 10 Bilder von Schrauben an und sagt vorher, dass 7 Schrauben und 3 Mutter sind. Wie </a:t>
            </a:r>
            <a:r>
              <a:rPr lang="de-DE" b="1" u="sng" dirty="0"/>
              <a:t>empfindlich</a:t>
            </a:r>
            <a:r>
              <a:rPr lang="de-DE" dirty="0"/>
              <a:t> ist das Modell? 7 / 10 = 0,7 (70%)</a:t>
            </a:r>
          </a:p>
        </p:txBody>
      </p:sp>
    </p:spTree>
    <p:extLst>
      <p:ext uri="{BB962C8B-B14F-4D97-AF65-F5344CB8AC3E}">
        <p14:creationId xmlns:p14="http://schemas.microsoft.com/office/powerpoint/2010/main" val="11230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B22B5B7-077F-71DF-E7C0-9A6F020AC523}"/>
              </a:ext>
            </a:extLst>
          </p:cNvPr>
          <p:cNvPicPr>
            <a:picLocks noChangeAspect="1"/>
          </p:cNvPicPr>
          <p:nvPr/>
        </p:nvPicPr>
        <p:blipFill>
          <a:blip r:embed="rId3">
            <a:extLst>
              <a:ext uri="{28A0092B-C50C-407E-A947-70E740481C1C}">
                <a14:useLocalDpi xmlns:a14="http://schemas.microsoft.com/office/drawing/2010/main" val="0"/>
              </a:ext>
            </a:extLst>
          </a:blip>
          <a:srcRect t="17233" b="5214"/>
          <a:stretch>
            <a:fillRect/>
          </a:stretch>
        </p:blipFill>
        <p:spPr>
          <a:xfrm>
            <a:off x="6696376" y="1916672"/>
            <a:ext cx="3635756" cy="3759510"/>
          </a:xfrm>
          <a:prstGeom prst="rect">
            <a:avLst/>
          </a:prstGeom>
        </p:spPr>
      </p:pic>
      <p:sp>
        <p:nvSpPr>
          <p:cNvPr id="2" name="Titel 1">
            <a:extLst>
              <a:ext uri="{FF2B5EF4-FFF2-40B4-BE49-F238E27FC236}">
                <a16:creationId xmlns:a16="http://schemas.microsoft.com/office/drawing/2014/main" id="{B38B704F-5FA5-79F7-964D-5A0B063F8CE5}"/>
              </a:ext>
            </a:extLst>
          </p:cNvPr>
          <p:cNvSpPr>
            <a:spLocks noGrp="1"/>
          </p:cNvSpPr>
          <p:nvPr>
            <p:ph type="title"/>
          </p:nvPr>
        </p:nvSpPr>
        <p:spPr/>
        <p:txBody>
          <a:bodyPr/>
          <a:lstStyle/>
          <a:p>
            <a:r>
              <a:rPr lang="de-DE" dirty="0"/>
              <a:t>Präzision und Empfindlichkeit (Recall)</a:t>
            </a:r>
            <a:endParaRPr lang="en-US" dirty="0"/>
          </a:p>
        </p:txBody>
      </p:sp>
      <p:sp>
        <p:nvSpPr>
          <p:cNvPr id="4" name="Untertitel 3">
            <a:extLst>
              <a:ext uri="{FF2B5EF4-FFF2-40B4-BE49-F238E27FC236}">
                <a16:creationId xmlns:a16="http://schemas.microsoft.com/office/drawing/2014/main" id="{8926C455-DABB-B6FB-266A-B97F4AEC894A}"/>
              </a:ext>
            </a:extLst>
          </p:cNvPr>
          <p:cNvSpPr>
            <a:spLocks noGrp="1"/>
          </p:cNvSpPr>
          <p:nvPr>
            <p:ph type="subTitle" idx="13"/>
          </p:nvPr>
        </p:nvSpPr>
        <p:spPr>
          <a:xfrm>
            <a:off x="862722" y="1916672"/>
            <a:ext cx="5233278" cy="2864878"/>
          </a:xfrm>
        </p:spPr>
        <p:txBody>
          <a:bodyPr/>
          <a:lstStyle/>
          <a:p>
            <a:r>
              <a:rPr lang="de-DE" dirty="0">
                <a:solidFill>
                  <a:schemeClr val="tx1"/>
                </a:solidFill>
              </a:rPr>
              <a:t>Beispiel: Das Modell soll die blauen Teile finden. Dafür zieht es einen Kreis.</a:t>
            </a:r>
          </a:p>
          <a:p>
            <a:endParaRPr lang="de-DE" dirty="0">
              <a:solidFill>
                <a:schemeClr val="tx1"/>
              </a:solidFill>
            </a:endParaRPr>
          </a:p>
          <a:p>
            <a:r>
              <a:rPr lang="de-DE" dirty="0">
                <a:solidFill>
                  <a:schemeClr val="tx1"/>
                </a:solidFill>
              </a:rPr>
              <a:t>Es gibt 2 Möglichkeiten:</a:t>
            </a:r>
          </a:p>
          <a:p>
            <a:endParaRPr lang="de-DE" dirty="0">
              <a:solidFill>
                <a:schemeClr val="tx1"/>
              </a:solidFill>
            </a:endParaRPr>
          </a:p>
          <a:p>
            <a:pPr marL="342900" indent="-342900">
              <a:buFont typeface="Arial" panose="020B0604020202020204" pitchFamily="34" charset="0"/>
              <a:buChar char="•"/>
            </a:pPr>
            <a:r>
              <a:rPr lang="de-DE" dirty="0">
                <a:solidFill>
                  <a:schemeClr val="tx1"/>
                </a:solidFill>
              </a:rPr>
              <a:t>einen Kreis ziehen in dem </a:t>
            </a:r>
            <a:r>
              <a:rPr lang="de-DE" b="1" dirty="0">
                <a:solidFill>
                  <a:schemeClr val="tx1"/>
                </a:solidFill>
              </a:rPr>
              <a:t>nur</a:t>
            </a:r>
            <a:r>
              <a:rPr lang="de-DE" dirty="0">
                <a:solidFill>
                  <a:schemeClr val="tx1"/>
                </a:solidFill>
              </a:rPr>
              <a:t> blaue Teile sind </a:t>
            </a:r>
            <a:r>
              <a:rPr lang="de-DE" dirty="0">
                <a:solidFill>
                  <a:schemeClr val="tx1"/>
                </a:solidFill>
                <a:highlight>
                  <a:srgbClr val="FFFF00"/>
                </a:highlight>
              </a:rPr>
              <a:t>(Präzision)</a:t>
            </a:r>
          </a:p>
          <a:p>
            <a:pPr marL="342900" indent="-342900">
              <a:buFont typeface="Arial" panose="020B0604020202020204" pitchFamily="34" charset="0"/>
              <a:buChar char="•"/>
            </a:pPr>
            <a:r>
              <a:rPr lang="de-DE" dirty="0">
                <a:solidFill>
                  <a:schemeClr val="tx1"/>
                </a:solidFill>
              </a:rPr>
              <a:t>einen Kreis ziehen in dem </a:t>
            </a:r>
            <a:r>
              <a:rPr lang="de-DE" b="1" dirty="0">
                <a:solidFill>
                  <a:schemeClr val="tx1"/>
                </a:solidFill>
              </a:rPr>
              <a:t>alle</a:t>
            </a:r>
            <a:r>
              <a:rPr lang="de-DE" dirty="0">
                <a:solidFill>
                  <a:schemeClr val="tx1"/>
                </a:solidFill>
              </a:rPr>
              <a:t> blauen Teile sind </a:t>
            </a:r>
            <a:r>
              <a:rPr lang="de-DE" dirty="0">
                <a:solidFill>
                  <a:schemeClr val="tx1"/>
                </a:solidFill>
                <a:highlight>
                  <a:srgbClr val="FF0000"/>
                </a:highlight>
              </a:rPr>
              <a:t>(Recall)</a:t>
            </a:r>
          </a:p>
          <a:p>
            <a:pPr marL="342900" indent="-342900">
              <a:buFont typeface="Arial" panose="020B0604020202020204" pitchFamily="34" charset="0"/>
              <a:buChar char="•"/>
            </a:pPr>
            <a:endParaRPr lang="de-DE" dirty="0">
              <a:solidFill>
                <a:schemeClr val="tx1"/>
              </a:solidFill>
            </a:endParaRPr>
          </a:p>
          <a:p>
            <a:pPr marL="342900" indent="-342900">
              <a:buFont typeface="Arial" panose="020B0604020202020204" pitchFamily="34" charset="0"/>
              <a:buChar char="•"/>
            </a:pPr>
            <a:endParaRPr lang="de-DE" dirty="0">
              <a:solidFill>
                <a:schemeClr val="tx1"/>
              </a:solidFill>
            </a:endParaRPr>
          </a:p>
        </p:txBody>
      </p:sp>
      <p:sp>
        <p:nvSpPr>
          <p:cNvPr id="5" name="Datumsplatzhalter 4">
            <a:extLst>
              <a:ext uri="{FF2B5EF4-FFF2-40B4-BE49-F238E27FC236}">
                <a16:creationId xmlns:a16="http://schemas.microsoft.com/office/drawing/2014/main" id="{C0CC1A50-3499-C0F7-C0FF-28F5EE345A82}"/>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4A26F2E7-23A5-52DF-CA29-2A639F08E5F0}"/>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9CDF2BA2-8D1F-857D-0470-FDD1AAA863F1}"/>
              </a:ext>
            </a:extLst>
          </p:cNvPr>
          <p:cNvSpPr>
            <a:spLocks noGrp="1"/>
          </p:cNvSpPr>
          <p:nvPr>
            <p:ph type="sldNum" sz="quarter" idx="16"/>
          </p:nvPr>
        </p:nvSpPr>
        <p:spPr/>
        <p:txBody>
          <a:bodyPr/>
          <a:lstStyle/>
          <a:p>
            <a:fld id="{6567D7EC-8799-48C5-898A-08E264972062}" type="slidenum">
              <a:rPr lang="de-DE" smtClean="0"/>
              <a:pPr/>
              <a:t>27</a:t>
            </a:fld>
            <a:endParaRPr lang="de-DE"/>
          </a:p>
        </p:txBody>
      </p:sp>
      <p:sp>
        <p:nvSpPr>
          <p:cNvPr id="14" name="Untertitel 3">
            <a:extLst>
              <a:ext uri="{FF2B5EF4-FFF2-40B4-BE49-F238E27FC236}">
                <a16:creationId xmlns:a16="http://schemas.microsoft.com/office/drawing/2014/main" id="{76901DC1-EEA5-840C-3DEB-48659FF47B52}"/>
              </a:ext>
            </a:extLst>
          </p:cNvPr>
          <p:cNvSpPr txBox="1">
            <a:spLocks/>
          </p:cNvSpPr>
          <p:nvPr/>
        </p:nvSpPr>
        <p:spPr>
          <a:xfrm>
            <a:off x="719400" y="1181818"/>
            <a:ext cx="10753200" cy="3666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rgbClr val="AD007C"/>
              </a:buClr>
              <a:buFont typeface="Wingdings" panose="05000000000000000000" pitchFamily="2" charset="2"/>
              <a:buNone/>
              <a:defRPr sz="2000" kern="1200">
                <a:solidFill>
                  <a:schemeClr val="tx2"/>
                </a:solidFill>
                <a:latin typeface="+mn-lt"/>
                <a:ea typeface="+mn-ea"/>
                <a:cs typeface="Arial" panose="020B0604020202020204" pitchFamily="34" charset="0"/>
              </a:defRPr>
            </a:lvl1pPr>
            <a:lvl2pPr marL="457200" indent="0" algn="ctr" defTabSz="914400" rtl="0" eaLnBrk="1" latinLnBrk="0" hangingPunct="1">
              <a:lnSpc>
                <a:spcPct val="100000"/>
              </a:lnSpc>
              <a:spcBef>
                <a:spcPts val="1200"/>
              </a:spcBef>
              <a:buClr>
                <a:schemeClr val="tx2"/>
              </a:buClr>
              <a:buFont typeface="Wingdings" panose="05000000000000000000" pitchFamily="2" charset="2"/>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600"/>
              </a:spcBef>
              <a:buClr>
                <a:schemeClr val="tx2"/>
              </a:buClr>
              <a:buFont typeface="Symbol" panose="05050102010706020507" pitchFamily="18" charset="2"/>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0000"/>
              </a:lnSpc>
              <a:spcBef>
                <a:spcPts val="400"/>
              </a:spcBef>
              <a:buClr>
                <a:schemeClr val="tx2"/>
              </a:buClr>
              <a:buFont typeface="Symbol" panose="05050102010706020507" pitchFamily="18" charset="2"/>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0000"/>
              </a:lnSpc>
              <a:spcBef>
                <a:spcPts val="2400"/>
              </a:spcBef>
              <a:spcAft>
                <a:spcPts val="0"/>
              </a:spcAft>
              <a:buClr>
                <a:srgbClr val="AD007C"/>
              </a:buClr>
              <a:buFont typeface="Wingdings" panose="05000000000000000000" pitchFamily="2" charset="2"/>
              <a:buNone/>
              <a:defRPr sz="1600" kern="1200" cap="none" baseline="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Zwei Ziele im Konflikt</a:t>
            </a:r>
          </a:p>
        </p:txBody>
      </p:sp>
      <p:sp>
        <p:nvSpPr>
          <p:cNvPr id="16" name="Ellipse 15">
            <a:extLst>
              <a:ext uri="{FF2B5EF4-FFF2-40B4-BE49-F238E27FC236}">
                <a16:creationId xmlns:a16="http://schemas.microsoft.com/office/drawing/2014/main" id="{89B54C58-C9AF-682B-A11E-CC91C4BD1461}"/>
              </a:ext>
            </a:extLst>
          </p:cNvPr>
          <p:cNvSpPr/>
          <p:nvPr/>
        </p:nvSpPr>
        <p:spPr>
          <a:xfrm rot="18323272">
            <a:off x="9351415" y="2969420"/>
            <a:ext cx="798627" cy="1263317"/>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7BE7D886-EDB5-593B-3519-1BBA5C0F54F3}"/>
              </a:ext>
            </a:extLst>
          </p:cNvPr>
          <p:cNvSpPr/>
          <p:nvPr/>
        </p:nvSpPr>
        <p:spPr>
          <a:xfrm rot="20498201">
            <a:off x="8212225" y="3296500"/>
            <a:ext cx="2214879" cy="126331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8359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D9EB3-9974-AE70-1C82-C004DC65E7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063A96-DD11-2BBC-D902-7A56AE46CCCA}"/>
              </a:ext>
            </a:extLst>
          </p:cNvPr>
          <p:cNvSpPr>
            <a:spLocks noGrp="1"/>
          </p:cNvSpPr>
          <p:nvPr>
            <p:ph type="title"/>
          </p:nvPr>
        </p:nvSpPr>
        <p:spPr/>
        <p:txBody>
          <a:bodyPr/>
          <a:lstStyle/>
          <a:p>
            <a:r>
              <a:rPr lang="de-DE"/>
              <a:t>Beispiele für Präzision- und Recall-Grafiken</a:t>
            </a:r>
          </a:p>
        </p:txBody>
      </p:sp>
      <p:sp>
        <p:nvSpPr>
          <p:cNvPr id="5" name="Datumsplatzhalter 4">
            <a:extLst>
              <a:ext uri="{FF2B5EF4-FFF2-40B4-BE49-F238E27FC236}">
                <a16:creationId xmlns:a16="http://schemas.microsoft.com/office/drawing/2014/main" id="{0B3A088C-6EAB-6942-6606-6764A5E30BE3}"/>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6C24F913-51F8-480E-6538-70D81FB7BE08}"/>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DFEED4D8-C15E-36FC-C640-9EF4C782D64D}"/>
              </a:ext>
            </a:extLst>
          </p:cNvPr>
          <p:cNvSpPr>
            <a:spLocks noGrp="1"/>
          </p:cNvSpPr>
          <p:nvPr>
            <p:ph type="sldNum" sz="quarter" idx="16"/>
          </p:nvPr>
        </p:nvSpPr>
        <p:spPr/>
        <p:txBody>
          <a:bodyPr/>
          <a:lstStyle/>
          <a:p>
            <a:fld id="{6567D7EC-8799-48C5-898A-08E264972062}" type="slidenum">
              <a:rPr lang="de-DE" smtClean="0"/>
              <a:pPr/>
              <a:t>28</a:t>
            </a:fld>
            <a:endParaRPr lang="de-DE"/>
          </a:p>
        </p:txBody>
      </p:sp>
      <p:sp>
        <p:nvSpPr>
          <p:cNvPr id="24" name="Textfeld 23">
            <a:extLst>
              <a:ext uri="{FF2B5EF4-FFF2-40B4-BE49-F238E27FC236}">
                <a16:creationId xmlns:a16="http://schemas.microsoft.com/office/drawing/2014/main" id="{8E31F039-D6C2-03B6-BF18-2F792F8AAD26}"/>
              </a:ext>
            </a:extLst>
          </p:cNvPr>
          <p:cNvSpPr txBox="1"/>
          <p:nvPr/>
        </p:nvSpPr>
        <p:spPr>
          <a:xfrm>
            <a:off x="486063" y="1890826"/>
            <a:ext cx="3793536" cy="1754326"/>
          </a:xfrm>
          <a:prstGeom prst="rect">
            <a:avLst/>
          </a:prstGeom>
          <a:noFill/>
        </p:spPr>
        <p:txBody>
          <a:bodyPr wrap="square" rtlCol="0">
            <a:spAutoFit/>
          </a:bodyPr>
          <a:lstStyle/>
          <a:p>
            <a:pPr marL="285750" lvl="0" indent="-285750" eaLnBrk="0" fontAlgn="base" hangingPunct="0">
              <a:spcBef>
                <a:spcPct val="0"/>
              </a:spcBef>
              <a:spcAft>
                <a:spcPct val="0"/>
              </a:spcAft>
              <a:buFont typeface="Wingdings" panose="05000000000000000000" pitchFamily="2" charset="2"/>
              <a:buChar char="Ø"/>
            </a:pPr>
            <a:r>
              <a:rPr lang="de-DE" altLang="de-DE">
                <a:latin typeface="Arial" panose="020B0604020202020204" pitchFamily="34" charset="0"/>
              </a:rPr>
              <a:t>Wenn sowohl Precision als auch Recall näher an 1 kommen, zeigt dies, dass das Modell sowohl genau als auch empfindlich ist.</a:t>
            </a:r>
            <a:endParaRPr lang="de-DE"/>
          </a:p>
          <a:p>
            <a:pPr algn="just"/>
            <a:endParaRPr lang="de-DE"/>
          </a:p>
        </p:txBody>
      </p:sp>
      <p:pic>
        <p:nvPicPr>
          <p:cNvPr id="8" name="Inhaltsplatzhalter 10">
            <a:extLst>
              <a:ext uri="{FF2B5EF4-FFF2-40B4-BE49-F238E27FC236}">
                <a16:creationId xmlns:a16="http://schemas.microsoft.com/office/drawing/2014/main" id="{2E3AD500-FE97-0F3E-9560-9D7CE52368AE}"/>
              </a:ext>
            </a:extLst>
          </p:cNvPr>
          <p:cNvPicPr>
            <a:picLocks noChangeAspect="1"/>
          </p:cNvPicPr>
          <p:nvPr/>
        </p:nvPicPr>
        <p:blipFill>
          <a:blip r:embed="rId3">
            <a:extLst>
              <a:ext uri="{28A0092B-C50C-407E-A947-70E740481C1C}">
                <a14:useLocalDpi xmlns:a14="http://schemas.microsoft.com/office/drawing/2010/main" val="0"/>
              </a:ext>
            </a:extLst>
          </a:blip>
          <a:srcRect l="59752" t="72" b="50383"/>
          <a:stretch>
            <a:fillRect/>
          </a:stretch>
        </p:blipFill>
        <p:spPr>
          <a:xfrm>
            <a:off x="5336323" y="1879140"/>
            <a:ext cx="6276390" cy="2904420"/>
          </a:xfrm>
          <a:prstGeom prst="rect">
            <a:avLst/>
          </a:prstGeom>
        </p:spPr>
      </p:pic>
      <p:cxnSp>
        <p:nvCxnSpPr>
          <p:cNvPr id="11" name="Gerade Verbindung mit Pfeil 10">
            <a:extLst>
              <a:ext uri="{FF2B5EF4-FFF2-40B4-BE49-F238E27FC236}">
                <a16:creationId xmlns:a16="http://schemas.microsoft.com/office/drawing/2014/main" id="{7125B754-DACE-77DC-BCF2-A280ABB5E9B1}"/>
              </a:ext>
            </a:extLst>
          </p:cNvPr>
          <p:cNvCxnSpPr>
            <a:cxnSpLocks/>
          </p:cNvCxnSpPr>
          <p:nvPr/>
        </p:nvCxnSpPr>
        <p:spPr>
          <a:xfrm flipV="1">
            <a:off x="7132867" y="2616200"/>
            <a:ext cx="1045933" cy="389831"/>
          </a:xfrm>
          <a:prstGeom prst="straightConnector1">
            <a:avLst/>
          </a:prstGeom>
          <a:ln w="38100">
            <a:solidFill>
              <a:srgbClr val="F6A800"/>
            </a:solidFill>
            <a:tailEnd type="triangle"/>
          </a:ln>
        </p:spPr>
        <p:style>
          <a:lnRef idx="3">
            <a:schemeClr val="accent3"/>
          </a:lnRef>
          <a:fillRef idx="0">
            <a:schemeClr val="accent3"/>
          </a:fillRef>
          <a:effectRef idx="2">
            <a:schemeClr val="accent3"/>
          </a:effectRef>
          <a:fontRef idx="minor">
            <a:schemeClr val="tx1"/>
          </a:fontRef>
        </p:style>
      </p:cxnSp>
      <p:cxnSp>
        <p:nvCxnSpPr>
          <p:cNvPr id="12" name="Gerader Verbinder 11">
            <a:extLst>
              <a:ext uri="{FF2B5EF4-FFF2-40B4-BE49-F238E27FC236}">
                <a16:creationId xmlns:a16="http://schemas.microsoft.com/office/drawing/2014/main" id="{0C5B9648-404F-2234-2B1F-0C710F435CFD}"/>
              </a:ext>
            </a:extLst>
          </p:cNvPr>
          <p:cNvCxnSpPr>
            <a:cxnSpLocks/>
          </p:cNvCxnSpPr>
          <p:nvPr/>
        </p:nvCxnSpPr>
        <p:spPr>
          <a:xfrm flipV="1">
            <a:off x="6096000" y="3006031"/>
            <a:ext cx="1036867" cy="1480762"/>
          </a:xfrm>
          <a:prstGeom prst="line">
            <a:avLst/>
          </a:prstGeom>
          <a:ln w="38100">
            <a:solidFill>
              <a:srgbClr val="F6A8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ACC4B54A-48E8-36A0-E0D1-896835339964}"/>
              </a:ext>
            </a:extLst>
          </p:cNvPr>
          <p:cNvCxnSpPr>
            <a:cxnSpLocks/>
          </p:cNvCxnSpPr>
          <p:nvPr/>
        </p:nvCxnSpPr>
        <p:spPr>
          <a:xfrm>
            <a:off x="8692096" y="1771048"/>
            <a:ext cx="0" cy="371459"/>
          </a:xfrm>
          <a:prstGeom prst="straightConnector1">
            <a:avLst/>
          </a:prstGeom>
          <a:ln w="381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a:extLst>
              <a:ext uri="{FF2B5EF4-FFF2-40B4-BE49-F238E27FC236}">
                <a16:creationId xmlns:a16="http://schemas.microsoft.com/office/drawing/2014/main" id="{1008C432-2AA2-5D5F-E0FA-5280A40F9AB8}"/>
              </a:ext>
            </a:extLst>
          </p:cNvPr>
          <p:cNvCxnSpPr>
            <a:cxnSpLocks/>
          </p:cNvCxnSpPr>
          <p:nvPr/>
        </p:nvCxnSpPr>
        <p:spPr>
          <a:xfrm>
            <a:off x="5602409" y="1771048"/>
            <a:ext cx="0" cy="371459"/>
          </a:xfrm>
          <a:prstGeom prst="straightConnector1">
            <a:avLst/>
          </a:prstGeom>
          <a:ln w="381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32" name="Gerader Verbinder 31">
            <a:extLst>
              <a:ext uri="{FF2B5EF4-FFF2-40B4-BE49-F238E27FC236}">
                <a16:creationId xmlns:a16="http://schemas.microsoft.com/office/drawing/2014/main" id="{5ADC4978-E497-558D-DE22-67D0CB960DCE}"/>
              </a:ext>
            </a:extLst>
          </p:cNvPr>
          <p:cNvCxnSpPr>
            <a:cxnSpLocks/>
          </p:cNvCxnSpPr>
          <p:nvPr/>
        </p:nvCxnSpPr>
        <p:spPr>
          <a:xfrm flipV="1">
            <a:off x="9093200" y="3006031"/>
            <a:ext cx="1151467" cy="997967"/>
          </a:xfrm>
          <a:prstGeom prst="line">
            <a:avLst/>
          </a:prstGeom>
          <a:ln w="38100">
            <a:solidFill>
              <a:srgbClr val="F6A8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9ADE8FE-40F2-2155-7020-BBADB53649DC}"/>
              </a:ext>
            </a:extLst>
          </p:cNvPr>
          <p:cNvCxnSpPr>
            <a:cxnSpLocks/>
          </p:cNvCxnSpPr>
          <p:nvPr/>
        </p:nvCxnSpPr>
        <p:spPr>
          <a:xfrm>
            <a:off x="10228898" y="3016950"/>
            <a:ext cx="235902" cy="90317"/>
          </a:xfrm>
          <a:prstGeom prst="line">
            <a:avLst/>
          </a:prstGeom>
          <a:ln w="38100">
            <a:solidFill>
              <a:srgbClr val="F6A800"/>
            </a:solidFill>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BB5F64FA-7D54-079C-D54E-EDF4F4E7649E}"/>
              </a:ext>
            </a:extLst>
          </p:cNvPr>
          <p:cNvCxnSpPr>
            <a:cxnSpLocks/>
          </p:cNvCxnSpPr>
          <p:nvPr/>
        </p:nvCxnSpPr>
        <p:spPr>
          <a:xfrm flipV="1">
            <a:off x="10464800" y="2767989"/>
            <a:ext cx="735013" cy="333628"/>
          </a:xfrm>
          <a:prstGeom prst="straightConnector1">
            <a:avLst/>
          </a:prstGeom>
          <a:ln w="38100">
            <a:solidFill>
              <a:srgbClr val="F6A800"/>
            </a:solidFill>
            <a:tailEnd type="triangle"/>
          </a:ln>
        </p:spPr>
        <p:style>
          <a:lnRef idx="3">
            <a:schemeClr val="accent3"/>
          </a:lnRef>
          <a:fillRef idx="0">
            <a:schemeClr val="accent3"/>
          </a:fillRef>
          <a:effectRef idx="2">
            <a:schemeClr val="accent3"/>
          </a:effectRef>
          <a:fontRef idx="minor">
            <a:schemeClr val="tx1"/>
          </a:fontRef>
        </p:style>
      </p:cxnSp>
      <p:sp>
        <p:nvSpPr>
          <p:cNvPr id="4" name="Textfeld 3">
            <a:extLst>
              <a:ext uri="{FF2B5EF4-FFF2-40B4-BE49-F238E27FC236}">
                <a16:creationId xmlns:a16="http://schemas.microsoft.com/office/drawing/2014/main" id="{B2B80E20-703A-47E5-A2BF-F647A3098FF4}"/>
              </a:ext>
            </a:extLst>
          </p:cNvPr>
          <p:cNvSpPr txBox="1"/>
          <p:nvPr/>
        </p:nvSpPr>
        <p:spPr>
          <a:xfrm>
            <a:off x="486063" y="3873158"/>
            <a:ext cx="3793536" cy="1200329"/>
          </a:xfrm>
          <a:prstGeom prst="rect">
            <a:avLst/>
          </a:prstGeom>
          <a:noFill/>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Ø"/>
            </a:pPr>
            <a:r>
              <a:rPr lang="de-DE" altLang="de-DE" dirty="0">
                <a:latin typeface="Arial" panose="020B0604020202020204" pitchFamily="34" charset="0"/>
              </a:rPr>
              <a:t>Schaut euch die Skala und Trend an. Beide Metriken werden beim Training größer, aber...</a:t>
            </a:r>
          </a:p>
        </p:txBody>
      </p:sp>
    </p:spTree>
    <p:extLst>
      <p:ext uri="{BB962C8B-B14F-4D97-AF65-F5344CB8AC3E}">
        <p14:creationId xmlns:p14="http://schemas.microsoft.com/office/powerpoint/2010/main" val="29910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AAA35739-5400-4B53-703B-5B4675E2C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80502" y="1673915"/>
            <a:ext cx="4680227" cy="3510170"/>
          </a:xfrm>
        </p:spPr>
      </p:pic>
      <p:pic>
        <p:nvPicPr>
          <p:cNvPr id="17" name="Grafik 16">
            <a:extLst>
              <a:ext uri="{FF2B5EF4-FFF2-40B4-BE49-F238E27FC236}">
                <a16:creationId xmlns:a16="http://schemas.microsoft.com/office/drawing/2014/main" id="{6A45F402-899A-EB01-021C-B3C019560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103" y="1712328"/>
            <a:ext cx="4386134" cy="3577004"/>
          </a:xfrm>
          <a:prstGeom prst="rect">
            <a:avLst/>
          </a:prstGeom>
        </p:spPr>
      </p:pic>
      <p:sp>
        <p:nvSpPr>
          <p:cNvPr id="2" name="Titel 1">
            <a:extLst>
              <a:ext uri="{FF2B5EF4-FFF2-40B4-BE49-F238E27FC236}">
                <a16:creationId xmlns:a16="http://schemas.microsoft.com/office/drawing/2014/main" id="{A2724504-07B4-BD08-EAA6-FC8F1906B27F}"/>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Aptos Display" panose="02110004020202020204"/>
                <a:ea typeface="+mj-ea"/>
                <a:cs typeface="+mj-cs"/>
              </a:rPr>
              <a:t>Beispiele für Konfusionsmatrizen</a:t>
            </a:r>
            <a:endParaRPr lang="de-DE" dirty="0"/>
          </a:p>
        </p:txBody>
      </p:sp>
      <p:sp>
        <p:nvSpPr>
          <p:cNvPr id="4" name="Untertitel 3">
            <a:extLst>
              <a:ext uri="{FF2B5EF4-FFF2-40B4-BE49-F238E27FC236}">
                <a16:creationId xmlns:a16="http://schemas.microsoft.com/office/drawing/2014/main" id="{42A7BAB1-18C6-6647-E41C-99E60D027E13}"/>
              </a:ext>
            </a:extLst>
          </p:cNvPr>
          <p:cNvSpPr>
            <a:spLocks noGrp="1"/>
          </p:cNvSpPr>
          <p:nvPr>
            <p:ph type="subTitle" idx="13"/>
          </p:nvPr>
        </p:nvSpPr>
        <p:spPr/>
        <p:txBody>
          <a:bodyPr/>
          <a:lstStyle/>
          <a:p>
            <a:r>
              <a:rPr lang="de-DE" dirty="0"/>
              <a:t>Herausfinden welche Klassen gut erkannt werden</a:t>
            </a:r>
          </a:p>
        </p:txBody>
      </p:sp>
      <p:sp>
        <p:nvSpPr>
          <p:cNvPr id="5" name="Datumsplatzhalter 4">
            <a:extLst>
              <a:ext uri="{FF2B5EF4-FFF2-40B4-BE49-F238E27FC236}">
                <a16:creationId xmlns:a16="http://schemas.microsoft.com/office/drawing/2014/main" id="{FD1148F9-A2C9-9F80-8820-0F70DFBFE2CC}"/>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ußzeilenplatzhalter 5">
            <a:extLst>
              <a:ext uri="{FF2B5EF4-FFF2-40B4-BE49-F238E27FC236}">
                <a16:creationId xmlns:a16="http://schemas.microsoft.com/office/drawing/2014/main" id="{C7688F68-8CCE-BAAB-F4EF-215A288DCF57}"/>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4D28ADB6-92FD-DCA7-16FE-3D037D78C777}"/>
              </a:ext>
            </a:extLst>
          </p:cNvPr>
          <p:cNvSpPr>
            <a:spLocks noGrp="1"/>
          </p:cNvSpPr>
          <p:nvPr>
            <p:ph type="sldNum" sz="quarter" idx="16"/>
          </p:nvPr>
        </p:nvSpPr>
        <p:spPr/>
        <p:txBody>
          <a:bodyPr/>
          <a:lstStyle/>
          <a:p>
            <a:fld id="{6567D7EC-8799-48C5-898A-08E264972062}" type="slidenum">
              <a:rPr lang="de-DE" smtClean="0"/>
              <a:pPr/>
              <a:t>29</a:t>
            </a:fld>
            <a:endParaRPr lang="de-DE"/>
          </a:p>
        </p:txBody>
      </p:sp>
      <p:sp>
        <p:nvSpPr>
          <p:cNvPr id="13" name="Textfeld 12">
            <a:extLst>
              <a:ext uri="{FF2B5EF4-FFF2-40B4-BE49-F238E27FC236}">
                <a16:creationId xmlns:a16="http://schemas.microsoft.com/office/drawing/2014/main" id="{90F09334-F851-A690-0880-722F77D1242A}"/>
              </a:ext>
            </a:extLst>
          </p:cNvPr>
          <p:cNvSpPr txBox="1"/>
          <p:nvPr/>
        </p:nvSpPr>
        <p:spPr>
          <a:xfrm>
            <a:off x="678330" y="5272772"/>
            <a:ext cx="11080203" cy="646331"/>
          </a:xfrm>
          <a:prstGeom prst="rect">
            <a:avLst/>
          </a:prstGeom>
          <a:noFill/>
        </p:spPr>
        <p:txBody>
          <a:bodyPr wrap="square" rtlCol="0">
            <a:spAutoFit/>
          </a:bodyPr>
          <a:lstStyle/>
          <a:p>
            <a:r>
              <a:rPr lang="de-DE" dirty="0"/>
              <a:t>Werden die Diagonalwerte in der Konfusionsmatrix dunkler, bedeutet das, dass das Modell mehr richtige Vorhersagen trifft. </a:t>
            </a:r>
          </a:p>
        </p:txBody>
      </p:sp>
      <p:cxnSp>
        <p:nvCxnSpPr>
          <p:cNvPr id="15" name="Gerader Verbinder 14">
            <a:extLst>
              <a:ext uri="{FF2B5EF4-FFF2-40B4-BE49-F238E27FC236}">
                <a16:creationId xmlns:a16="http://schemas.microsoft.com/office/drawing/2014/main" id="{D2DC045B-3095-08D8-7BD6-0E69947D51F6}"/>
              </a:ext>
            </a:extLst>
          </p:cNvPr>
          <p:cNvCxnSpPr>
            <a:cxnSpLocks/>
          </p:cNvCxnSpPr>
          <p:nvPr/>
        </p:nvCxnSpPr>
        <p:spPr>
          <a:xfrm>
            <a:off x="1399032" y="1911096"/>
            <a:ext cx="1984248" cy="2240280"/>
          </a:xfrm>
          <a:prstGeom prst="line">
            <a:avLst/>
          </a:prstGeom>
          <a:ln w="60325">
            <a:solidFill>
              <a:srgbClr val="D4002D"/>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841E4D07-8D73-1BAC-E730-2637919FE469}"/>
              </a:ext>
            </a:extLst>
          </p:cNvPr>
          <p:cNvCxnSpPr>
            <a:cxnSpLocks/>
          </p:cNvCxnSpPr>
          <p:nvPr/>
        </p:nvCxnSpPr>
        <p:spPr>
          <a:xfrm>
            <a:off x="6519672" y="1911096"/>
            <a:ext cx="1965960" cy="1938528"/>
          </a:xfrm>
          <a:prstGeom prst="line">
            <a:avLst/>
          </a:prstGeom>
          <a:ln w="60325">
            <a:solidFill>
              <a:srgbClr val="D400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16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96FAAD-3AB8-C6CC-8FBF-A3C19772F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C3295-9656-4F93-43CE-D5ED53A2E745}"/>
              </a:ext>
            </a:extLst>
          </p:cNvPr>
          <p:cNvSpPr>
            <a:spLocks noGrp="1"/>
          </p:cNvSpPr>
          <p:nvPr>
            <p:ph type="title"/>
          </p:nvPr>
        </p:nvSpPr>
        <p:spPr/>
        <p:txBody>
          <a:bodyPr/>
          <a:lstStyle/>
          <a:p>
            <a:r>
              <a:rPr lang="de-DE">
                <a:latin typeface="Univers" panose="020B0503020202020204" pitchFamily="34" charset="0"/>
              </a:rPr>
              <a:t>Tagesablauf - Dienstag</a:t>
            </a:r>
          </a:p>
        </p:txBody>
      </p:sp>
      <p:sp>
        <p:nvSpPr>
          <p:cNvPr id="5" name="Date Placeholder 4">
            <a:extLst>
              <a:ext uri="{FF2B5EF4-FFF2-40B4-BE49-F238E27FC236}">
                <a16:creationId xmlns:a16="http://schemas.microsoft.com/office/drawing/2014/main" id="{11D05A02-7524-DE2B-6002-34691016280C}"/>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ooter Placeholder 5">
            <a:extLst>
              <a:ext uri="{FF2B5EF4-FFF2-40B4-BE49-F238E27FC236}">
                <a16:creationId xmlns:a16="http://schemas.microsoft.com/office/drawing/2014/main" id="{9BDD7C3D-85F5-C868-5297-6BB028DCD14D}"/>
              </a:ext>
            </a:extLst>
          </p:cNvPr>
          <p:cNvSpPr>
            <a:spLocks noGrp="1"/>
          </p:cNvSpPr>
          <p:nvPr>
            <p:ph type="ftr" sz="quarter" idx="15"/>
          </p:nvPr>
        </p:nvSpPr>
        <p:spPr/>
        <p:txBody>
          <a:bodyPr/>
          <a:lstStyle/>
          <a:p>
            <a:r>
              <a:rPr lang="de-DE"/>
              <a:t>KI-Produktionsnetzwerk Augsburg</a:t>
            </a:r>
          </a:p>
        </p:txBody>
      </p:sp>
      <p:sp>
        <p:nvSpPr>
          <p:cNvPr id="7" name="Slide Number Placeholder 6">
            <a:extLst>
              <a:ext uri="{FF2B5EF4-FFF2-40B4-BE49-F238E27FC236}">
                <a16:creationId xmlns:a16="http://schemas.microsoft.com/office/drawing/2014/main" id="{5361D656-1D2E-8FD3-E9E9-3D52CAF2BADD}"/>
              </a:ext>
            </a:extLst>
          </p:cNvPr>
          <p:cNvSpPr>
            <a:spLocks noGrp="1"/>
          </p:cNvSpPr>
          <p:nvPr>
            <p:ph type="sldNum" sz="quarter" idx="16"/>
          </p:nvPr>
        </p:nvSpPr>
        <p:spPr/>
        <p:txBody>
          <a:bodyPr/>
          <a:lstStyle/>
          <a:p>
            <a:fld id="{6567D7EC-8799-48C5-898A-08E264972062}" type="slidenum">
              <a:rPr lang="de-DE" smtClean="0"/>
              <a:pPr/>
              <a:t>3</a:t>
            </a:fld>
            <a:endParaRPr lang="de-DE"/>
          </a:p>
        </p:txBody>
      </p:sp>
      <p:sp>
        <p:nvSpPr>
          <p:cNvPr id="8" name="Flowchart: Alternative Process 7">
            <a:extLst>
              <a:ext uri="{FF2B5EF4-FFF2-40B4-BE49-F238E27FC236}">
                <a16:creationId xmlns:a16="http://schemas.microsoft.com/office/drawing/2014/main" id="{4D1371D2-9C42-7ED2-16AC-368354F7D7B0}"/>
              </a:ext>
            </a:extLst>
          </p:cNvPr>
          <p:cNvSpPr/>
          <p:nvPr/>
        </p:nvSpPr>
        <p:spPr>
          <a:xfrm>
            <a:off x="3367817" y="1629323"/>
            <a:ext cx="5029127" cy="51532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8:15 – 9:00 Uhr: </a:t>
            </a:r>
            <a:r>
              <a:rPr lang="de-DE">
                <a:solidFill>
                  <a:schemeClr val="tx1"/>
                </a:solidFill>
                <a:latin typeface="Univers" panose="020B0503020202020204" pitchFamily="34" charset="0"/>
              </a:rPr>
              <a:t>Unterricht Computer Vision</a:t>
            </a:r>
          </a:p>
        </p:txBody>
      </p:sp>
      <p:sp>
        <p:nvSpPr>
          <p:cNvPr id="16" name="Arrow: Right 15">
            <a:extLst>
              <a:ext uri="{FF2B5EF4-FFF2-40B4-BE49-F238E27FC236}">
                <a16:creationId xmlns:a16="http://schemas.microsoft.com/office/drawing/2014/main" id="{7C1240B8-873D-8B63-A5F6-0FD85E7A2086}"/>
              </a:ext>
            </a:extLst>
          </p:cNvPr>
          <p:cNvSpPr/>
          <p:nvPr/>
        </p:nvSpPr>
        <p:spPr>
          <a:xfrm>
            <a:off x="2880431" y="2581864"/>
            <a:ext cx="6227943" cy="327591"/>
          </a:xfrm>
          <a:prstGeom prst="rightArrow">
            <a:avLst/>
          </a:prstGeom>
          <a:solidFill>
            <a:srgbClr val="CCEBE6"/>
          </a:solidFill>
          <a:ln>
            <a:solidFill>
              <a:srgbClr val="00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lowchart: Alternative Process 8">
            <a:extLst>
              <a:ext uri="{FF2B5EF4-FFF2-40B4-BE49-F238E27FC236}">
                <a16:creationId xmlns:a16="http://schemas.microsoft.com/office/drawing/2014/main" id="{6FA926AA-26E9-7E0E-188A-41C354FEDBBB}"/>
              </a:ext>
            </a:extLst>
          </p:cNvPr>
          <p:cNvSpPr/>
          <p:nvPr/>
        </p:nvSpPr>
        <p:spPr>
          <a:xfrm>
            <a:off x="1005443" y="2464546"/>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9:00 – 9:30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Daten sammeln</a:t>
            </a:r>
          </a:p>
        </p:txBody>
      </p:sp>
      <p:sp>
        <p:nvSpPr>
          <p:cNvPr id="11" name="Flowchart: Alternative Process 8">
            <a:extLst>
              <a:ext uri="{FF2B5EF4-FFF2-40B4-BE49-F238E27FC236}">
                <a16:creationId xmlns:a16="http://schemas.microsoft.com/office/drawing/2014/main" id="{986F00E9-D185-25EE-1BA4-02926AA216E3}"/>
              </a:ext>
            </a:extLst>
          </p:cNvPr>
          <p:cNvSpPr/>
          <p:nvPr/>
        </p:nvSpPr>
        <p:spPr>
          <a:xfrm>
            <a:off x="3469276" y="2464546"/>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9:30 – 10:15</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Daten beschriften</a:t>
            </a:r>
          </a:p>
        </p:txBody>
      </p:sp>
      <p:sp>
        <p:nvSpPr>
          <p:cNvPr id="13" name="Flowchart: Alternative Process 8">
            <a:extLst>
              <a:ext uri="{FF2B5EF4-FFF2-40B4-BE49-F238E27FC236}">
                <a16:creationId xmlns:a16="http://schemas.microsoft.com/office/drawing/2014/main" id="{7E25A4B0-3B39-A4F9-CF9F-A400D0B2E3AA}"/>
              </a:ext>
            </a:extLst>
          </p:cNvPr>
          <p:cNvSpPr/>
          <p:nvPr/>
        </p:nvSpPr>
        <p:spPr>
          <a:xfrm>
            <a:off x="5933111" y="2457399"/>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Univers" panose="020B0503020202020204" pitchFamily="34" charset="0"/>
            </a:endParaRPr>
          </a:p>
          <a:p>
            <a:pPr algn="ctr"/>
            <a:r>
              <a:rPr lang="de-DE" b="1">
                <a:solidFill>
                  <a:schemeClr val="tx1"/>
                </a:solidFill>
                <a:latin typeface="Univers" panose="020B0503020202020204" pitchFamily="34" charset="0"/>
              </a:rPr>
              <a:t>10:15 – 11:00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Modell trainieren &amp; Pause</a:t>
            </a:r>
          </a:p>
        </p:txBody>
      </p:sp>
      <p:sp>
        <p:nvSpPr>
          <p:cNvPr id="14" name="Flowchart: Alternative Process 8">
            <a:extLst>
              <a:ext uri="{FF2B5EF4-FFF2-40B4-BE49-F238E27FC236}">
                <a16:creationId xmlns:a16="http://schemas.microsoft.com/office/drawing/2014/main" id="{425C37D5-8ACB-E662-9E4C-63D67D322251}"/>
              </a:ext>
            </a:extLst>
          </p:cNvPr>
          <p:cNvSpPr/>
          <p:nvPr/>
        </p:nvSpPr>
        <p:spPr>
          <a:xfrm>
            <a:off x="8396944" y="2457398"/>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Univers" panose="020B0503020202020204" pitchFamily="34" charset="0"/>
            </a:endParaRPr>
          </a:p>
          <a:p>
            <a:pPr algn="ctr"/>
            <a:r>
              <a:rPr lang="de-DE" b="1">
                <a:solidFill>
                  <a:schemeClr val="tx1"/>
                </a:solidFill>
                <a:latin typeface="Univers" panose="020B0503020202020204" pitchFamily="34" charset="0"/>
              </a:rPr>
              <a:t>11:00 – 12:15</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Modell bewerten &amp; Abgabe</a:t>
            </a:r>
          </a:p>
        </p:txBody>
      </p:sp>
    </p:spTree>
    <p:extLst>
      <p:ext uri="{BB962C8B-B14F-4D97-AF65-F5344CB8AC3E}">
        <p14:creationId xmlns:p14="http://schemas.microsoft.com/office/powerpoint/2010/main" val="1472165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D4C2-97AC-4B62-5D83-E8E952075711}"/>
              </a:ext>
            </a:extLst>
          </p:cNvPr>
          <p:cNvSpPr>
            <a:spLocks noGrp="1"/>
          </p:cNvSpPr>
          <p:nvPr>
            <p:ph type="title"/>
          </p:nvPr>
        </p:nvSpPr>
        <p:spPr/>
        <p:txBody>
          <a:bodyPr/>
          <a:lstStyle/>
          <a:p>
            <a:r>
              <a:rPr lang="de-DE"/>
              <a:t>Bevor wir beenden…</a:t>
            </a:r>
          </a:p>
        </p:txBody>
      </p:sp>
      <p:sp>
        <p:nvSpPr>
          <p:cNvPr id="4" name="Subtitle 3">
            <a:extLst>
              <a:ext uri="{FF2B5EF4-FFF2-40B4-BE49-F238E27FC236}">
                <a16:creationId xmlns:a16="http://schemas.microsoft.com/office/drawing/2014/main" id="{52D68F72-B056-8372-28C7-1B4489DD3ABC}"/>
              </a:ext>
            </a:extLst>
          </p:cNvPr>
          <p:cNvSpPr>
            <a:spLocks noGrp="1"/>
          </p:cNvSpPr>
          <p:nvPr>
            <p:ph type="subTitle" idx="13"/>
          </p:nvPr>
        </p:nvSpPr>
        <p:spPr/>
        <p:txBody>
          <a:bodyPr/>
          <a:lstStyle/>
          <a:p>
            <a:r>
              <a:rPr lang="de-DE"/>
              <a:t>Schriftliches Feedback</a:t>
            </a:r>
          </a:p>
        </p:txBody>
      </p:sp>
      <p:sp>
        <p:nvSpPr>
          <p:cNvPr id="5" name="Date Placeholder 4">
            <a:extLst>
              <a:ext uri="{FF2B5EF4-FFF2-40B4-BE49-F238E27FC236}">
                <a16:creationId xmlns:a16="http://schemas.microsoft.com/office/drawing/2014/main" id="{C087F382-FA27-45C7-81E3-D8D5CF851F82}"/>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ooter Placeholder 5">
            <a:extLst>
              <a:ext uri="{FF2B5EF4-FFF2-40B4-BE49-F238E27FC236}">
                <a16:creationId xmlns:a16="http://schemas.microsoft.com/office/drawing/2014/main" id="{C389269A-6957-2B4E-A123-656514DA86C7}"/>
              </a:ext>
            </a:extLst>
          </p:cNvPr>
          <p:cNvSpPr>
            <a:spLocks noGrp="1"/>
          </p:cNvSpPr>
          <p:nvPr>
            <p:ph type="ftr" sz="quarter" idx="15"/>
          </p:nvPr>
        </p:nvSpPr>
        <p:spPr>
          <a:xfrm>
            <a:off x="1780405" y="6640583"/>
            <a:ext cx="7296537" cy="153409"/>
          </a:xfrm>
        </p:spPr>
        <p:txBody>
          <a:bodyPr/>
          <a:lstStyle/>
          <a:p>
            <a:r>
              <a:rPr lang="de-DE"/>
              <a:t>KI-Produktionsnetzwerk Augsburg</a:t>
            </a:r>
          </a:p>
        </p:txBody>
      </p:sp>
      <p:sp>
        <p:nvSpPr>
          <p:cNvPr id="7" name="Slide Number Placeholder 6">
            <a:extLst>
              <a:ext uri="{FF2B5EF4-FFF2-40B4-BE49-F238E27FC236}">
                <a16:creationId xmlns:a16="http://schemas.microsoft.com/office/drawing/2014/main" id="{992820CE-C0EC-73E9-2186-C7C3ED18AC7F}"/>
              </a:ext>
            </a:extLst>
          </p:cNvPr>
          <p:cNvSpPr>
            <a:spLocks noGrp="1"/>
          </p:cNvSpPr>
          <p:nvPr>
            <p:ph type="sldNum" sz="quarter" idx="16"/>
          </p:nvPr>
        </p:nvSpPr>
        <p:spPr/>
        <p:txBody>
          <a:bodyPr/>
          <a:lstStyle/>
          <a:p>
            <a:fld id="{6567D7EC-8799-48C5-898A-08E264972062}" type="slidenum">
              <a:rPr lang="de-DE" smtClean="0"/>
              <a:pPr/>
              <a:t>30</a:t>
            </a:fld>
            <a:endParaRPr lang="de-DE"/>
          </a:p>
        </p:txBody>
      </p:sp>
      <p:sp>
        <p:nvSpPr>
          <p:cNvPr id="8" name="Arrow: Striped Right 7">
            <a:extLst>
              <a:ext uri="{FF2B5EF4-FFF2-40B4-BE49-F238E27FC236}">
                <a16:creationId xmlns:a16="http://schemas.microsoft.com/office/drawing/2014/main" id="{EE6659A6-E815-62F2-7B71-075081205407}"/>
              </a:ext>
            </a:extLst>
          </p:cNvPr>
          <p:cNvSpPr/>
          <p:nvPr/>
        </p:nvSpPr>
        <p:spPr>
          <a:xfrm>
            <a:off x="719400" y="1548427"/>
            <a:ext cx="3727033" cy="1358284"/>
          </a:xfrm>
          <a:prstGeom prst="stripedRightArrow">
            <a:avLst/>
          </a:prstGeom>
          <a:solidFill>
            <a:srgbClr val="00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latin typeface="Univers" panose="020B0503020202020204" pitchFamily="34" charset="0"/>
              </a:rPr>
              <a:t>2 Minuten für Feedback</a:t>
            </a:r>
          </a:p>
        </p:txBody>
      </p:sp>
      <p:pic>
        <p:nvPicPr>
          <p:cNvPr id="11" name="Graphic 10">
            <a:extLst>
              <a:ext uri="{FF2B5EF4-FFF2-40B4-BE49-F238E27FC236}">
                <a16:creationId xmlns:a16="http://schemas.microsoft.com/office/drawing/2014/main" id="{46923344-966F-0808-B499-D196D34551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588" y="1525507"/>
            <a:ext cx="4374354" cy="4374354"/>
          </a:xfrm>
          <a:prstGeom prst="rect">
            <a:avLst/>
          </a:prstGeom>
        </p:spPr>
      </p:pic>
      <p:pic>
        <p:nvPicPr>
          <p:cNvPr id="12" name="Graphic 11" descr="Verwirrte Person Silhouette">
            <a:extLst>
              <a:ext uri="{FF2B5EF4-FFF2-40B4-BE49-F238E27FC236}">
                <a16:creationId xmlns:a16="http://schemas.microsoft.com/office/drawing/2014/main" id="{E98AFF93-AB33-613E-AF41-408E45778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0643" y="4330318"/>
            <a:ext cx="1775790" cy="1775791"/>
          </a:xfrm>
          <a:prstGeom prst="rect">
            <a:avLst/>
          </a:prstGeom>
        </p:spPr>
      </p:pic>
      <p:sp>
        <p:nvSpPr>
          <p:cNvPr id="13" name="Denkblase: wolkenförmig 10">
            <a:extLst>
              <a:ext uri="{FF2B5EF4-FFF2-40B4-BE49-F238E27FC236}">
                <a16:creationId xmlns:a16="http://schemas.microsoft.com/office/drawing/2014/main" id="{1A839210-820E-6E1B-286C-F8D6B8EED941}"/>
              </a:ext>
            </a:extLst>
          </p:cNvPr>
          <p:cNvSpPr/>
          <p:nvPr/>
        </p:nvSpPr>
        <p:spPr>
          <a:xfrm flipH="1">
            <a:off x="2316114" y="3509702"/>
            <a:ext cx="1137631" cy="758753"/>
          </a:xfrm>
          <a:prstGeom prst="cloudCallout">
            <a:avLst/>
          </a:prstGeom>
          <a:noFill/>
          <a:ln w="38100">
            <a:solidFill>
              <a:srgbClr val="00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phic 13" descr="Lächelnde Gesichtskontur Silhouette">
            <a:extLst>
              <a:ext uri="{FF2B5EF4-FFF2-40B4-BE49-F238E27FC236}">
                <a16:creationId xmlns:a16="http://schemas.microsoft.com/office/drawing/2014/main" id="{845C3613-FF7C-E9B9-BB42-5061F989DB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60000">
            <a:off x="2793550" y="3672988"/>
            <a:ext cx="549966" cy="538923"/>
          </a:xfrm>
          <a:prstGeom prst="rect">
            <a:avLst/>
          </a:prstGeom>
        </p:spPr>
      </p:pic>
      <p:pic>
        <p:nvPicPr>
          <p:cNvPr id="15" name="Graphic 14" descr="Neutrale Gesichtskontur Silhouette">
            <a:extLst>
              <a:ext uri="{FF2B5EF4-FFF2-40B4-BE49-F238E27FC236}">
                <a16:creationId xmlns:a16="http://schemas.microsoft.com/office/drawing/2014/main" id="{FBEAFA33-B59F-C95C-8F30-300B07DEB7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60000">
            <a:off x="2472638" y="3547877"/>
            <a:ext cx="439531" cy="439531"/>
          </a:xfrm>
          <a:prstGeom prst="rect">
            <a:avLst/>
          </a:prstGeom>
        </p:spPr>
      </p:pic>
    </p:spTree>
    <p:extLst>
      <p:ext uri="{BB962C8B-B14F-4D97-AF65-F5344CB8AC3E}">
        <p14:creationId xmlns:p14="http://schemas.microsoft.com/office/powerpoint/2010/main" val="4039204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peech Bubble: Rectangle with Corners Rounded 34">
            <a:extLst>
              <a:ext uri="{FF2B5EF4-FFF2-40B4-BE49-F238E27FC236}">
                <a16:creationId xmlns:a16="http://schemas.microsoft.com/office/drawing/2014/main" id="{7D598744-F4E5-51B0-1020-A0194630203F}"/>
              </a:ext>
            </a:extLst>
          </p:cNvPr>
          <p:cNvSpPr/>
          <p:nvPr/>
        </p:nvSpPr>
        <p:spPr>
          <a:xfrm>
            <a:off x="373223" y="2143543"/>
            <a:ext cx="4044071" cy="1809895"/>
          </a:xfrm>
          <a:prstGeom prst="wedgeRoundRectCallout">
            <a:avLst>
              <a:gd name="adj1" fmla="val -48178"/>
              <a:gd name="adj2" fmla="val 84390"/>
              <a:gd name="adj3" fmla="val 16667"/>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utoShape 2" descr="E-Mail mit einfarbiger Füllung">
            <a:extLst>
              <a:ext uri="{FF2B5EF4-FFF2-40B4-BE49-F238E27FC236}">
                <a16:creationId xmlns:a16="http://schemas.microsoft.com/office/drawing/2014/main" id="{375F27B0-D05C-4090-F086-E6AB81ADC64B}"/>
              </a:ext>
            </a:extLst>
          </p:cNvPr>
          <p:cNvSpPr>
            <a:spLocks noChangeAspect="1" noChangeArrowheads="1"/>
          </p:cNvSpPr>
          <p:nvPr/>
        </p:nvSpPr>
        <p:spPr bwMode="auto">
          <a:xfrm>
            <a:off x="190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3" descr="Internet mit einfarbiger Füllung">
            <a:extLst>
              <a:ext uri="{FF2B5EF4-FFF2-40B4-BE49-F238E27FC236}">
                <a16:creationId xmlns:a16="http://schemas.microsoft.com/office/drawing/2014/main" id="{84A06F4B-C002-B225-8B45-8B8FE6DC118B}"/>
              </a:ext>
            </a:extLst>
          </p:cNvPr>
          <p:cNvSpPr>
            <a:spLocks noChangeAspect="1" noChangeArrowheads="1"/>
          </p:cNvSpPr>
          <p:nvPr/>
        </p:nvSpPr>
        <p:spPr bwMode="auto">
          <a:xfrm>
            <a:off x="6508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4" descr="Telefon mit einfarbiger Füllung">
            <a:extLst>
              <a:ext uri="{FF2B5EF4-FFF2-40B4-BE49-F238E27FC236}">
                <a16:creationId xmlns:a16="http://schemas.microsoft.com/office/drawing/2014/main" id="{042A24F1-CC48-9DD5-89D5-CC36B60BDD65}"/>
              </a:ext>
            </a:extLst>
          </p:cNvPr>
          <p:cNvSpPr>
            <a:spLocks noChangeAspect="1" noChangeArrowheads="1"/>
          </p:cNvSpPr>
          <p:nvPr/>
        </p:nvSpPr>
        <p:spPr bwMode="auto">
          <a:xfrm>
            <a:off x="11112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phic 13" descr="Open envelope with solid fill">
            <a:extLst>
              <a:ext uri="{FF2B5EF4-FFF2-40B4-BE49-F238E27FC236}">
                <a16:creationId xmlns:a16="http://schemas.microsoft.com/office/drawing/2014/main" id="{F9423BF3-5E03-9A9B-CE26-772E75FBFD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2669" y="4804943"/>
            <a:ext cx="432000" cy="432000"/>
          </a:xfrm>
          <a:prstGeom prst="rect">
            <a:avLst/>
          </a:prstGeom>
        </p:spPr>
      </p:pic>
      <p:pic>
        <p:nvPicPr>
          <p:cNvPr id="16" name="Graphic 15" descr="Laptop with solid fill">
            <a:extLst>
              <a:ext uri="{FF2B5EF4-FFF2-40B4-BE49-F238E27FC236}">
                <a16:creationId xmlns:a16="http://schemas.microsoft.com/office/drawing/2014/main" id="{93EEA8BA-713B-E429-321E-81821F6423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669" y="5472405"/>
            <a:ext cx="432000" cy="432000"/>
          </a:xfrm>
          <a:prstGeom prst="rect">
            <a:avLst/>
          </a:prstGeom>
        </p:spPr>
      </p:pic>
      <p:pic>
        <p:nvPicPr>
          <p:cNvPr id="18" name="Graphic 17" descr="Receiver with solid fill">
            <a:extLst>
              <a:ext uri="{FF2B5EF4-FFF2-40B4-BE49-F238E27FC236}">
                <a16:creationId xmlns:a16="http://schemas.microsoft.com/office/drawing/2014/main" id="{210A6D57-3348-BC7B-702C-025F0E22F8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2669" y="6052213"/>
            <a:ext cx="432000" cy="432000"/>
          </a:xfrm>
          <a:prstGeom prst="rect">
            <a:avLst/>
          </a:prstGeom>
        </p:spPr>
      </p:pic>
      <p:sp>
        <p:nvSpPr>
          <p:cNvPr id="19" name="TextBox 18">
            <a:extLst>
              <a:ext uri="{FF2B5EF4-FFF2-40B4-BE49-F238E27FC236}">
                <a16:creationId xmlns:a16="http://schemas.microsoft.com/office/drawing/2014/main" id="{EBAD618E-631C-7089-5706-9B10EC659724}"/>
              </a:ext>
            </a:extLst>
          </p:cNvPr>
          <p:cNvSpPr txBox="1"/>
          <p:nvPr/>
        </p:nvSpPr>
        <p:spPr>
          <a:xfrm>
            <a:off x="8804669" y="4867611"/>
            <a:ext cx="3489649" cy="369332"/>
          </a:xfrm>
          <a:prstGeom prst="rect">
            <a:avLst/>
          </a:prstGeom>
          <a:noFill/>
        </p:spPr>
        <p:txBody>
          <a:bodyPr wrap="square" rtlCol="0">
            <a:spAutoFit/>
          </a:bodyPr>
          <a:lstStyle/>
          <a:p>
            <a:r>
              <a:rPr lang="de-DE">
                <a:latin typeface="Univers" panose="020B0503020202020204" pitchFamily="34" charset="0"/>
              </a:rPr>
              <a:t>mint@amu.uni-augsburg.de</a:t>
            </a:r>
          </a:p>
        </p:txBody>
      </p:sp>
      <p:sp>
        <p:nvSpPr>
          <p:cNvPr id="20" name="TextBox 19">
            <a:extLst>
              <a:ext uri="{FF2B5EF4-FFF2-40B4-BE49-F238E27FC236}">
                <a16:creationId xmlns:a16="http://schemas.microsoft.com/office/drawing/2014/main" id="{83A7C943-8908-EA4A-3EC9-0262816947E7}"/>
              </a:ext>
            </a:extLst>
          </p:cNvPr>
          <p:cNvSpPr txBox="1"/>
          <p:nvPr/>
        </p:nvSpPr>
        <p:spPr>
          <a:xfrm>
            <a:off x="8804669" y="5535073"/>
            <a:ext cx="3489649" cy="369332"/>
          </a:xfrm>
          <a:prstGeom prst="rect">
            <a:avLst/>
          </a:prstGeom>
          <a:noFill/>
        </p:spPr>
        <p:txBody>
          <a:bodyPr wrap="square" rtlCol="0">
            <a:spAutoFit/>
          </a:bodyPr>
          <a:lstStyle/>
          <a:p>
            <a:r>
              <a:rPr lang="de-DE">
                <a:latin typeface="Univers" panose="020B0503020202020204" pitchFamily="34" charset="0"/>
              </a:rPr>
              <a:t>www.b4kmu.de</a:t>
            </a:r>
          </a:p>
        </p:txBody>
      </p:sp>
      <p:sp>
        <p:nvSpPr>
          <p:cNvPr id="21" name="TextBox 20">
            <a:extLst>
              <a:ext uri="{FF2B5EF4-FFF2-40B4-BE49-F238E27FC236}">
                <a16:creationId xmlns:a16="http://schemas.microsoft.com/office/drawing/2014/main" id="{97A1F40B-81BE-1BAA-D405-CC0F9F29BF33}"/>
              </a:ext>
            </a:extLst>
          </p:cNvPr>
          <p:cNvSpPr txBox="1"/>
          <p:nvPr/>
        </p:nvSpPr>
        <p:spPr>
          <a:xfrm>
            <a:off x="8804669" y="6111526"/>
            <a:ext cx="3489649" cy="369332"/>
          </a:xfrm>
          <a:prstGeom prst="rect">
            <a:avLst/>
          </a:prstGeom>
          <a:noFill/>
        </p:spPr>
        <p:txBody>
          <a:bodyPr wrap="square" rtlCol="0">
            <a:spAutoFit/>
          </a:bodyPr>
          <a:lstStyle/>
          <a:p>
            <a:r>
              <a:rPr lang="de-DE">
                <a:latin typeface="Univers" panose="020B0503020202020204" pitchFamily="34" charset="0"/>
              </a:rPr>
              <a:t>0176 / 5354871</a:t>
            </a:r>
          </a:p>
        </p:txBody>
      </p:sp>
      <p:pic>
        <p:nvPicPr>
          <p:cNvPr id="23" name="Picture 22">
            <a:extLst>
              <a:ext uri="{FF2B5EF4-FFF2-40B4-BE49-F238E27FC236}">
                <a16:creationId xmlns:a16="http://schemas.microsoft.com/office/drawing/2014/main" id="{497789C2-DF18-D1B6-47F8-47A2312EEA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844" y="5382041"/>
            <a:ext cx="449450" cy="449450"/>
          </a:xfrm>
          <a:prstGeom prst="rect">
            <a:avLst/>
          </a:prstGeom>
        </p:spPr>
      </p:pic>
      <p:pic>
        <p:nvPicPr>
          <p:cNvPr id="25" name="Picture 24">
            <a:extLst>
              <a:ext uri="{FF2B5EF4-FFF2-40B4-BE49-F238E27FC236}">
                <a16:creationId xmlns:a16="http://schemas.microsoft.com/office/drawing/2014/main" id="{58D56E65-B773-42C2-39CD-10EF3FC0C6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7844" y="5925899"/>
            <a:ext cx="449450" cy="449450"/>
          </a:xfrm>
          <a:prstGeom prst="rect">
            <a:avLst/>
          </a:prstGeom>
        </p:spPr>
      </p:pic>
      <p:pic>
        <p:nvPicPr>
          <p:cNvPr id="29" name="Picture 28">
            <a:extLst>
              <a:ext uri="{FF2B5EF4-FFF2-40B4-BE49-F238E27FC236}">
                <a16:creationId xmlns:a16="http://schemas.microsoft.com/office/drawing/2014/main" id="{C0AE6EA4-097F-7F45-DC67-0B088CE7DB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9332" y="4682453"/>
            <a:ext cx="746474" cy="746474"/>
          </a:xfrm>
          <a:prstGeom prst="rect">
            <a:avLst/>
          </a:prstGeom>
        </p:spPr>
      </p:pic>
      <p:sp>
        <p:nvSpPr>
          <p:cNvPr id="30" name="TextBox 29">
            <a:extLst>
              <a:ext uri="{FF2B5EF4-FFF2-40B4-BE49-F238E27FC236}">
                <a16:creationId xmlns:a16="http://schemas.microsoft.com/office/drawing/2014/main" id="{6FB13204-AC50-28EE-5C83-A7821C9C1DF0}"/>
              </a:ext>
            </a:extLst>
          </p:cNvPr>
          <p:cNvSpPr txBox="1"/>
          <p:nvPr/>
        </p:nvSpPr>
        <p:spPr>
          <a:xfrm>
            <a:off x="4565805" y="4867611"/>
            <a:ext cx="3687848" cy="369332"/>
          </a:xfrm>
          <a:prstGeom prst="rect">
            <a:avLst/>
          </a:prstGeom>
          <a:noFill/>
        </p:spPr>
        <p:txBody>
          <a:bodyPr wrap="square" rtlCol="0">
            <a:spAutoFit/>
          </a:bodyPr>
          <a:lstStyle/>
          <a:p>
            <a:r>
              <a:rPr lang="de-DE">
                <a:latin typeface="Univers" panose="020B0503020202020204" pitchFamily="34" charset="0"/>
              </a:rPr>
              <a:t>@ amuuniversitataugsburg9607</a:t>
            </a:r>
          </a:p>
        </p:txBody>
      </p:sp>
      <p:sp>
        <p:nvSpPr>
          <p:cNvPr id="31" name="TextBox 30">
            <a:extLst>
              <a:ext uri="{FF2B5EF4-FFF2-40B4-BE49-F238E27FC236}">
                <a16:creationId xmlns:a16="http://schemas.microsoft.com/office/drawing/2014/main" id="{D3C374BA-A681-1047-0930-7E4B55F9389B}"/>
              </a:ext>
            </a:extLst>
          </p:cNvPr>
          <p:cNvSpPr txBox="1"/>
          <p:nvPr/>
        </p:nvSpPr>
        <p:spPr>
          <a:xfrm>
            <a:off x="4565806" y="5422100"/>
            <a:ext cx="3230648" cy="369332"/>
          </a:xfrm>
          <a:prstGeom prst="rect">
            <a:avLst/>
          </a:prstGeom>
          <a:noFill/>
        </p:spPr>
        <p:txBody>
          <a:bodyPr wrap="square" rtlCol="0">
            <a:spAutoFit/>
          </a:bodyPr>
          <a:lstStyle/>
          <a:p>
            <a:r>
              <a:rPr lang="de-DE">
                <a:latin typeface="Univers" panose="020B0503020202020204" pitchFamily="34" charset="0"/>
              </a:rPr>
              <a:t>@ </a:t>
            </a:r>
            <a:r>
              <a:rPr lang="de-DE" err="1">
                <a:latin typeface="Univers" panose="020B0503020202020204" pitchFamily="34" charset="0"/>
              </a:rPr>
              <a:t>mint_uni.augsburg</a:t>
            </a:r>
            <a:endParaRPr lang="de-DE">
              <a:latin typeface="Univers" panose="020B0503020202020204" pitchFamily="34" charset="0"/>
            </a:endParaRPr>
          </a:p>
        </p:txBody>
      </p:sp>
      <p:sp>
        <p:nvSpPr>
          <p:cNvPr id="32" name="TextBox 31">
            <a:extLst>
              <a:ext uri="{FF2B5EF4-FFF2-40B4-BE49-F238E27FC236}">
                <a16:creationId xmlns:a16="http://schemas.microsoft.com/office/drawing/2014/main" id="{B4716D1E-1C01-5613-9887-67F14492783E}"/>
              </a:ext>
            </a:extLst>
          </p:cNvPr>
          <p:cNvSpPr txBox="1"/>
          <p:nvPr/>
        </p:nvSpPr>
        <p:spPr>
          <a:xfrm>
            <a:off x="4565805" y="5965958"/>
            <a:ext cx="3489649" cy="369332"/>
          </a:xfrm>
          <a:prstGeom prst="rect">
            <a:avLst/>
          </a:prstGeom>
          <a:noFill/>
        </p:spPr>
        <p:txBody>
          <a:bodyPr wrap="square" rtlCol="0">
            <a:spAutoFit/>
          </a:bodyPr>
          <a:lstStyle/>
          <a:p>
            <a:r>
              <a:rPr lang="de-DE">
                <a:latin typeface="Univers" panose="020B0503020202020204" pitchFamily="34" charset="0"/>
              </a:rPr>
              <a:t>@ </a:t>
            </a:r>
            <a:r>
              <a:rPr lang="de-DE" err="1">
                <a:latin typeface="Univers" panose="020B0503020202020204" pitchFamily="34" charset="0"/>
              </a:rPr>
              <a:t>amu</a:t>
            </a:r>
            <a:r>
              <a:rPr lang="de-DE">
                <a:latin typeface="Univers" panose="020B0503020202020204" pitchFamily="34" charset="0"/>
              </a:rPr>
              <a:t>-uni-a</a:t>
            </a:r>
          </a:p>
        </p:txBody>
      </p:sp>
      <p:sp>
        <p:nvSpPr>
          <p:cNvPr id="33" name="TextBox 32">
            <a:extLst>
              <a:ext uri="{FF2B5EF4-FFF2-40B4-BE49-F238E27FC236}">
                <a16:creationId xmlns:a16="http://schemas.microsoft.com/office/drawing/2014/main" id="{CA77E698-D6EE-A503-B785-EF4771026347}"/>
              </a:ext>
            </a:extLst>
          </p:cNvPr>
          <p:cNvSpPr txBox="1"/>
          <p:nvPr/>
        </p:nvSpPr>
        <p:spPr>
          <a:xfrm>
            <a:off x="495300" y="2143543"/>
            <a:ext cx="4441372" cy="1754326"/>
          </a:xfrm>
          <a:prstGeom prst="rect">
            <a:avLst/>
          </a:prstGeom>
          <a:noFill/>
        </p:spPr>
        <p:txBody>
          <a:bodyPr wrap="square" rtlCol="0">
            <a:spAutoFit/>
          </a:bodyPr>
          <a:lstStyle/>
          <a:p>
            <a:r>
              <a:rPr lang="de-DE" sz="3600">
                <a:latin typeface="Univers" panose="020B0503020202020204" pitchFamily="34" charset="0"/>
              </a:rPr>
              <a:t>Vielen Dank </a:t>
            </a:r>
          </a:p>
          <a:p>
            <a:r>
              <a:rPr lang="de-DE" sz="3600">
                <a:latin typeface="Univers" panose="020B0503020202020204" pitchFamily="34" charset="0"/>
              </a:rPr>
              <a:t>für Ihre Aufmerksamkeit!</a:t>
            </a:r>
          </a:p>
        </p:txBody>
      </p:sp>
    </p:spTree>
    <p:extLst>
      <p:ext uri="{BB962C8B-B14F-4D97-AF65-F5344CB8AC3E}">
        <p14:creationId xmlns:p14="http://schemas.microsoft.com/office/powerpoint/2010/main" val="417710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E9D009-90DF-E428-4733-37B3480A5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F2C7C-C902-7A82-1C15-B687D7FF4A87}"/>
              </a:ext>
            </a:extLst>
          </p:cNvPr>
          <p:cNvSpPr>
            <a:spLocks noGrp="1"/>
          </p:cNvSpPr>
          <p:nvPr>
            <p:ph type="title"/>
          </p:nvPr>
        </p:nvSpPr>
        <p:spPr/>
        <p:txBody>
          <a:bodyPr/>
          <a:lstStyle/>
          <a:p>
            <a:r>
              <a:rPr lang="de-DE">
                <a:latin typeface="Univers" panose="020B0503020202020204" pitchFamily="34" charset="0"/>
              </a:rPr>
              <a:t>Tagesablauf - Dienstag</a:t>
            </a:r>
          </a:p>
        </p:txBody>
      </p:sp>
      <p:sp>
        <p:nvSpPr>
          <p:cNvPr id="5" name="Date Placeholder 4">
            <a:extLst>
              <a:ext uri="{FF2B5EF4-FFF2-40B4-BE49-F238E27FC236}">
                <a16:creationId xmlns:a16="http://schemas.microsoft.com/office/drawing/2014/main" id="{6A3B3145-3427-07A8-4C6A-7E6AAAC74334}"/>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ooter Placeholder 5">
            <a:extLst>
              <a:ext uri="{FF2B5EF4-FFF2-40B4-BE49-F238E27FC236}">
                <a16:creationId xmlns:a16="http://schemas.microsoft.com/office/drawing/2014/main" id="{1BF6402F-CE09-793D-5916-228F59BBCF3E}"/>
              </a:ext>
            </a:extLst>
          </p:cNvPr>
          <p:cNvSpPr>
            <a:spLocks noGrp="1"/>
          </p:cNvSpPr>
          <p:nvPr>
            <p:ph type="ftr" sz="quarter" idx="15"/>
          </p:nvPr>
        </p:nvSpPr>
        <p:spPr/>
        <p:txBody>
          <a:bodyPr/>
          <a:lstStyle/>
          <a:p>
            <a:r>
              <a:rPr lang="de-DE"/>
              <a:t>KI-Produktionsnetzwerk Augsburg</a:t>
            </a:r>
          </a:p>
        </p:txBody>
      </p:sp>
      <p:sp>
        <p:nvSpPr>
          <p:cNvPr id="7" name="Slide Number Placeholder 6">
            <a:extLst>
              <a:ext uri="{FF2B5EF4-FFF2-40B4-BE49-F238E27FC236}">
                <a16:creationId xmlns:a16="http://schemas.microsoft.com/office/drawing/2014/main" id="{5B443663-C877-C5C4-55A8-7B310723D0A9}"/>
              </a:ext>
            </a:extLst>
          </p:cNvPr>
          <p:cNvSpPr>
            <a:spLocks noGrp="1"/>
          </p:cNvSpPr>
          <p:nvPr>
            <p:ph type="sldNum" sz="quarter" idx="16"/>
          </p:nvPr>
        </p:nvSpPr>
        <p:spPr/>
        <p:txBody>
          <a:bodyPr/>
          <a:lstStyle/>
          <a:p>
            <a:fld id="{6567D7EC-8799-48C5-898A-08E264972062}" type="slidenum">
              <a:rPr lang="de-DE" smtClean="0"/>
              <a:pPr/>
              <a:t>4</a:t>
            </a:fld>
            <a:endParaRPr lang="de-DE"/>
          </a:p>
        </p:txBody>
      </p:sp>
      <p:sp>
        <p:nvSpPr>
          <p:cNvPr id="8" name="Flowchart: Alternative Process 7">
            <a:extLst>
              <a:ext uri="{FF2B5EF4-FFF2-40B4-BE49-F238E27FC236}">
                <a16:creationId xmlns:a16="http://schemas.microsoft.com/office/drawing/2014/main" id="{05B88DD8-6FA0-7281-AC46-F9CB588FB4D4}"/>
              </a:ext>
            </a:extLst>
          </p:cNvPr>
          <p:cNvSpPr/>
          <p:nvPr/>
        </p:nvSpPr>
        <p:spPr>
          <a:xfrm>
            <a:off x="3277742" y="1637947"/>
            <a:ext cx="5249779" cy="51532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12:15 – 13:00 Uhr: </a:t>
            </a:r>
            <a:r>
              <a:rPr lang="de-DE">
                <a:solidFill>
                  <a:schemeClr val="tx1"/>
                </a:solidFill>
                <a:latin typeface="Univers" panose="020B0503020202020204" pitchFamily="34" charset="0"/>
              </a:rPr>
              <a:t>Unterricht Computer Vision</a:t>
            </a:r>
          </a:p>
        </p:txBody>
      </p:sp>
      <p:sp>
        <p:nvSpPr>
          <p:cNvPr id="16" name="Arrow: Right 15">
            <a:extLst>
              <a:ext uri="{FF2B5EF4-FFF2-40B4-BE49-F238E27FC236}">
                <a16:creationId xmlns:a16="http://schemas.microsoft.com/office/drawing/2014/main" id="{A320B4B9-6BAC-44C9-1ED9-06C687280317}"/>
              </a:ext>
            </a:extLst>
          </p:cNvPr>
          <p:cNvSpPr/>
          <p:nvPr/>
        </p:nvSpPr>
        <p:spPr>
          <a:xfrm>
            <a:off x="2880431" y="2558113"/>
            <a:ext cx="6227943" cy="327591"/>
          </a:xfrm>
          <a:prstGeom prst="rightArrow">
            <a:avLst/>
          </a:prstGeom>
          <a:solidFill>
            <a:srgbClr val="CCEBE6"/>
          </a:solidFill>
          <a:ln>
            <a:solidFill>
              <a:srgbClr val="00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lowchart: Alternative Process 8">
            <a:extLst>
              <a:ext uri="{FF2B5EF4-FFF2-40B4-BE49-F238E27FC236}">
                <a16:creationId xmlns:a16="http://schemas.microsoft.com/office/drawing/2014/main" id="{17BDDC1A-036F-288B-409B-1AAB08AC1103}"/>
              </a:ext>
            </a:extLst>
          </p:cNvPr>
          <p:cNvSpPr/>
          <p:nvPr/>
        </p:nvSpPr>
        <p:spPr>
          <a:xfrm>
            <a:off x="1005443" y="2440795"/>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13:00 – 13:30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Daten sammeln</a:t>
            </a:r>
          </a:p>
        </p:txBody>
      </p:sp>
      <p:sp>
        <p:nvSpPr>
          <p:cNvPr id="11" name="Flowchart: Alternative Process 8">
            <a:extLst>
              <a:ext uri="{FF2B5EF4-FFF2-40B4-BE49-F238E27FC236}">
                <a16:creationId xmlns:a16="http://schemas.microsoft.com/office/drawing/2014/main" id="{C78D74A5-C57B-5EB4-DF49-5632FA286E85}"/>
              </a:ext>
            </a:extLst>
          </p:cNvPr>
          <p:cNvSpPr/>
          <p:nvPr/>
        </p:nvSpPr>
        <p:spPr>
          <a:xfrm>
            <a:off x="3469276" y="2440795"/>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Univers" panose="020B0503020202020204" pitchFamily="34" charset="0"/>
              </a:rPr>
              <a:t>13:30 – 14:15</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Daten beschriften</a:t>
            </a:r>
          </a:p>
        </p:txBody>
      </p:sp>
      <p:sp>
        <p:nvSpPr>
          <p:cNvPr id="13" name="Flowchart: Alternative Process 8">
            <a:extLst>
              <a:ext uri="{FF2B5EF4-FFF2-40B4-BE49-F238E27FC236}">
                <a16:creationId xmlns:a16="http://schemas.microsoft.com/office/drawing/2014/main" id="{ABF6C924-7602-AE02-632C-8829406E6901}"/>
              </a:ext>
            </a:extLst>
          </p:cNvPr>
          <p:cNvSpPr/>
          <p:nvPr/>
        </p:nvSpPr>
        <p:spPr>
          <a:xfrm>
            <a:off x="5933111" y="2433648"/>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Univers" panose="020B0503020202020204" pitchFamily="34" charset="0"/>
            </a:endParaRPr>
          </a:p>
          <a:p>
            <a:pPr algn="ctr"/>
            <a:r>
              <a:rPr lang="de-DE" b="1">
                <a:solidFill>
                  <a:schemeClr val="tx1"/>
                </a:solidFill>
                <a:latin typeface="Univers" panose="020B0503020202020204" pitchFamily="34" charset="0"/>
              </a:rPr>
              <a:t>14:15 – 15:00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Modell trainieren &amp; Pause</a:t>
            </a:r>
          </a:p>
        </p:txBody>
      </p:sp>
      <p:sp>
        <p:nvSpPr>
          <p:cNvPr id="14" name="Flowchart: Alternative Process 8">
            <a:extLst>
              <a:ext uri="{FF2B5EF4-FFF2-40B4-BE49-F238E27FC236}">
                <a16:creationId xmlns:a16="http://schemas.microsoft.com/office/drawing/2014/main" id="{B89B1105-1278-6A8D-1815-902B23D87E37}"/>
              </a:ext>
            </a:extLst>
          </p:cNvPr>
          <p:cNvSpPr/>
          <p:nvPr/>
        </p:nvSpPr>
        <p:spPr>
          <a:xfrm>
            <a:off x="8396944" y="2433647"/>
            <a:ext cx="2323030" cy="3094407"/>
          </a:xfrm>
          <a:prstGeom prst="flowChartAlternateProcess">
            <a:avLst/>
          </a:prstGeom>
          <a:solidFill>
            <a:srgbClr val="009C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Univers" panose="020B0503020202020204" pitchFamily="34" charset="0"/>
            </a:endParaRPr>
          </a:p>
          <a:p>
            <a:pPr algn="ctr"/>
            <a:r>
              <a:rPr lang="de-DE" b="1">
                <a:solidFill>
                  <a:schemeClr val="tx1"/>
                </a:solidFill>
                <a:latin typeface="Univers" panose="020B0503020202020204" pitchFamily="34" charset="0"/>
              </a:rPr>
              <a:t>15:00 – 16:00</a:t>
            </a:r>
          </a:p>
          <a:p>
            <a:pPr algn="ctr"/>
            <a:endParaRPr lang="de-DE" b="1">
              <a:solidFill>
                <a:schemeClr val="tx1"/>
              </a:solidFill>
              <a:latin typeface="Univers" panose="020B0503020202020204" pitchFamily="34" charset="0"/>
            </a:endParaRPr>
          </a:p>
          <a:p>
            <a:pPr algn="ctr"/>
            <a:r>
              <a:rPr lang="de-DE">
                <a:solidFill>
                  <a:schemeClr val="tx1"/>
                </a:solidFill>
                <a:latin typeface="Univers" panose="020B0503020202020204" pitchFamily="34" charset="0"/>
              </a:rPr>
              <a:t>Modell bewerten &amp; Abgabe</a:t>
            </a:r>
          </a:p>
        </p:txBody>
      </p:sp>
    </p:spTree>
    <p:extLst>
      <p:ext uri="{BB962C8B-B14F-4D97-AF65-F5344CB8AC3E}">
        <p14:creationId xmlns:p14="http://schemas.microsoft.com/office/powerpoint/2010/main" val="115968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16BAE9A-45CF-F9F7-8303-7D913286A253}"/>
              </a:ext>
            </a:extLst>
          </p:cNvPr>
          <p:cNvSpPr/>
          <p:nvPr/>
        </p:nvSpPr>
        <p:spPr>
          <a:xfrm>
            <a:off x="484907" y="3647442"/>
            <a:ext cx="1009461" cy="562420"/>
          </a:xfrm>
          <a:prstGeom prst="ellipse">
            <a:avLst/>
          </a:prstGeom>
          <a:solidFill>
            <a:srgbClr val="CCE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68E2ADA6-29F9-886C-894A-D67735EF2783}"/>
              </a:ext>
            </a:extLst>
          </p:cNvPr>
          <p:cNvSpPr>
            <a:spLocks noGrp="1"/>
          </p:cNvSpPr>
          <p:nvPr>
            <p:ph type="title"/>
          </p:nvPr>
        </p:nvSpPr>
        <p:spPr/>
        <p:txBody>
          <a:bodyPr/>
          <a:lstStyle/>
          <a:p>
            <a:r>
              <a:rPr lang="de-DE" dirty="0">
                <a:latin typeface="Univers" panose="020B0503020202020204" pitchFamily="34" charset="0"/>
              </a:rPr>
              <a:t>Maschinelles Sehen = Computer Vision</a:t>
            </a:r>
          </a:p>
        </p:txBody>
      </p:sp>
      <p:sp>
        <p:nvSpPr>
          <p:cNvPr id="3" name="Content Placeholder 2">
            <a:extLst>
              <a:ext uri="{FF2B5EF4-FFF2-40B4-BE49-F238E27FC236}">
                <a16:creationId xmlns:a16="http://schemas.microsoft.com/office/drawing/2014/main" id="{F153E3E2-79F6-E7F2-2125-4E3A71A552C1}"/>
              </a:ext>
            </a:extLst>
          </p:cNvPr>
          <p:cNvSpPr>
            <a:spLocks noGrp="1"/>
          </p:cNvSpPr>
          <p:nvPr>
            <p:ph idx="1"/>
          </p:nvPr>
        </p:nvSpPr>
        <p:spPr/>
        <p:txBody>
          <a:bodyPr/>
          <a:lstStyle/>
          <a:p>
            <a:pPr algn="just" rtl="0" fontAlgn="base"/>
            <a:r>
              <a:rPr lang="de-DE" sz="1800" b="0" u="none" strike="noStrike">
                <a:solidFill>
                  <a:srgbClr val="000000"/>
                </a:solidFill>
                <a:effectLst/>
                <a:latin typeface="Univers" panose="020B0503020202020204" pitchFamily="34" charset="0"/>
              </a:rPr>
              <a:t>Computer Vision ist ein Feld innerhalb der künstlichen Intelligenz (KI), das es Computern und System ermöglicht aussagefähige Informationen aus digitalen Bildern, Videos und anderen Visuellen Eingaben zu gewinnen – und auf Grundlage dieser Informationen Maßnahmen zu ergreifen oder Empfehlungen abzugeben. </a:t>
            </a:r>
            <a:r>
              <a:rPr lang="de-DE" sz="1800" b="0">
                <a:effectLst/>
                <a:latin typeface="Univers" panose="020B0503020202020204" pitchFamily="34" charset="0"/>
              </a:rPr>
              <a:t>​</a:t>
            </a:r>
            <a:endParaRPr lang="de-DE" b="0">
              <a:effectLst/>
              <a:latin typeface="Univers" panose="020B0503020202020204" pitchFamily="34" charset="0"/>
            </a:endParaRPr>
          </a:p>
          <a:p>
            <a:pPr algn="r" rtl="0" fontAlgn="base"/>
            <a:r>
              <a:rPr lang="de-DE" sz="1800" b="1" i="0" u="none" strike="noStrike">
                <a:solidFill>
                  <a:srgbClr val="000000"/>
                </a:solidFill>
                <a:effectLst/>
                <a:latin typeface="Univers" panose="020B0503020202020204" pitchFamily="34" charset="0"/>
              </a:rPr>
              <a:t>IBM (2024)</a:t>
            </a:r>
            <a:r>
              <a:rPr lang="de-DE" sz="1800" b="0" i="0">
                <a:effectLst/>
                <a:latin typeface="Univers" panose="020B0503020202020204" pitchFamily="34" charset="0"/>
              </a:rPr>
              <a:t>​</a:t>
            </a:r>
            <a:br>
              <a:rPr lang="de-DE" sz="1800" b="0" i="0">
                <a:effectLst/>
                <a:latin typeface="Univers" panose="020B0503020202020204" pitchFamily="34" charset="0"/>
              </a:rPr>
            </a:br>
            <a:endParaRPr lang="de-DE" sz="1800" b="0" i="0">
              <a:effectLst/>
              <a:latin typeface="Univers" panose="020B0503020202020204" pitchFamily="34" charset="0"/>
            </a:endParaRPr>
          </a:p>
          <a:p>
            <a:pPr algn="r" rtl="0" fontAlgn="base"/>
            <a:endParaRPr lang="de-DE">
              <a:latin typeface="Univers" panose="020B0503020202020204" pitchFamily="34" charset="0"/>
            </a:endParaRPr>
          </a:p>
          <a:p>
            <a:pPr algn="r" rtl="0" fontAlgn="base"/>
            <a:r>
              <a:rPr lang="de-DE" sz="1800" b="0" i="0">
                <a:effectLst/>
                <a:latin typeface="Univers" panose="020B0503020202020204" pitchFamily="34" charset="0"/>
              </a:rPr>
              <a:t>​</a:t>
            </a:r>
            <a:endParaRPr lang="de-DE" b="0" i="0">
              <a:effectLst/>
              <a:latin typeface="Univers" panose="020B0503020202020204" pitchFamily="34" charset="0"/>
            </a:endParaRPr>
          </a:p>
          <a:p>
            <a:pPr algn="l" rtl="0" fontAlgn="base"/>
            <a:r>
              <a:rPr lang="de-DE" sz="1800" b="0" u="none" strike="noStrike">
                <a:solidFill>
                  <a:srgbClr val="000000"/>
                </a:solidFill>
                <a:effectLst/>
                <a:latin typeface="Univers" panose="020B0503020202020204" pitchFamily="34" charset="0"/>
              </a:rPr>
              <a:t>Obwohl die Wahrnehmung für den Menschen eine mühelose Tätigkeit zu sein scheint, erfordert sie anspruchsvolle Berechnungen.</a:t>
            </a:r>
            <a:r>
              <a:rPr lang="en-US" sz="1800" b="0">
                <a:effectLst/>
                <a:latin typeface="Univers" panose="020B0503020202020204" pitchFamily="34" charset="0"/>
              </a:rPr>
              <a:t>​</a:t>
            </a:r>
            <a:endParaRPr lang="en-US" b="0">
              <a:effectLst/>
              <a:latin typeface="Univers" panose="020B0503020202020204" pitchFamily="34" charset="0"/>
            </a:endParaRPr>
          </a:p>
          <a:p>
            <a:pPr algn="r" rtl="0" fontAlgn="base"/>
            <a:r>
              <a:rPr lang="de-DE" sz="1800" b="1" i="1" u="none" strike="noStrike">
                <a:solidFill>
                  <a:srgbClr val="000000"/>
                </a:solidFill>
                <a:effectLst/>
                <a:latin typeface="Univers" panose="020B0503020202020204" pitchFamily="34" charset="0"/>
              </a:rPr>
              <a:t>Russel &amp; </a:t>
            </a:r>
            <a:r>
              <a:rPr lang="de-DE" sz="1800" b="1" i="1" u="none" strike="noStrike" err="1">
                <a:solidFill>
                  <a:srgbClr val="000000"/>
                </a:solidFill>
                <a:effectLst/>
                <a:latin typeface="Univers" panose="020B0503020202020204" pitchFamily="34" charset="0"/>
              </a:rPr>
              <a:t>Norvig</a:t>
            </a:r>
            <a:r>
              <a:rPr lang="de-DE" sz="1800" b="1" i="1" u="none" strike="noStrike">
                <a:solidFill>
                  <a:srgbClr val="000000"/>
                </a:solidFill>
                <a:effectLst/>
                <a:latin typeface="Univers" panose="020B0503020202020204" pitchFamily="34" charset="0"/>
              </a:rPr>
              <a:t> (2010)</a:t>
            </a:r>
            <a:r>
              <a:rPr lang="en-US" sz="1800" b="0" i="0">
                <a:effectLst/>
                <a:latin typeface="Univers" panose="020B0503020202020204" pitchFamily="34" charset="0"/>
              </a:rPr>
              <a:t>​</a:t>
            </a:r>
            <a:endParaRPr lang="en-US" b="0" i="0">
              <a:effectLst/>
              <a:latin typeface="Univers" panose="020B0503020202020204" pitchFamily="34" charset="0"/>
            </a:endParaRPr>
          </a:p>
          <a:p>
            <a:endParaRPr lang="de-DE"/>
          </a:p>
        </p:txBody>
      </p:sp>
      <p:sp>
        <p:nvSpPr>
          <p:cNvPr id="4" name="Subtitle 3">
            <a:extLst>
              <a:ext uri="{FF2B5EF4-FFF2-40B4-BE49-F238E27FC236}">
                <a16:creationId xmlns:a16="http://schemas.microsoft.com/office/drawing/2014/main" id="{8CE251F6-C946-6AD4-1EA4-2ACED6946A9D}"/>
              </a:ext>
            </a:extLst>
          </p:cNvPr>
          <p:cNvSpPr>
            <a:spLocks noGrp="1"/>
          </p:cNvSpPr>
          <p:nvPr>
            <p:ph type="subTitle" idx="13"/>
          </p:nvPr>
        </p:nvSpPr>
        <p:spPr/>
        <p:txBody>
          <a:bodyPr/>
          <a:lstStyle/>
          <a:p>
            <a:r>
              <a:rPr lang="de-DE">
                <a:latin typeface="Univers" panose="020B0503020202020204" pitchFamily="34" charset="0"/>
              </a:rPr>
              <a:t>Eine Definition</a:t>
            </a:r>
          </a:p>
        </p:txBody>
      </p:sp>
      <p:sp>
        <p:nvSpPr>
          <p:cNvPr id="5" name="Date Placeholder 4">
            <a:extLst>
              <a:ext uri="{FF2B5EF4-FFF2-40B4-BE49-F238E27FC236}">
                <a16:creationId xmlns:a16="http://schemas.microsoft.com/office/drawing/2014/main" id="{1C958F9C-3303-8951-5D58-14C8DDB6885A}"/>
              </a:ext>
            </a:extLst>
          </p:cNvPr>
          <p:cNvSpPr>
            <a:spLocks noGrp="1"/>
          </p:cNvSpPr>
          <p:nvPr>
            <p:ph type="dt" sz="half" idx="14"/>
          </p:nvPr>
        </p:nvSpPr>
        <p:spPr/>
        <p:txBody>
          <a:bodyPr/>
          <a:lstStyle/>
          <a:p>
            <a:fld id="{929C89B7-6226-4DD5-A7E3-C2C6F11A4631}" type="datetime1">
              <a:rPr lang="de-DE" smtClean="0"/>
              <a:t>14.11.2025</a:t>
            </a:fld>
            <a:endParaRPr lang="de-DE"/>
          </a:p>
        </p:txBody>
      </p:sp>
      <p:sp>
        <p:nvSpPr>
          <p:cNvPr id="6" name="Footer Placeholder 5">
            <a:extLst>
              <a:ext uri="{FF2B5EF4-FFF2-40B4-BE49-F238E27FC236}">
                <a16:creationId xmlns:a16="http://schemas.microsoft.com/office/drawing/2014/main" id="{52873D31-6F79-A5E8-9976-2F2945821C7F}"/>
              </a:ext>
            </a:extLst>
          </p:cNvPr>
          <p:cNvSpPr>
            <a:spLocks noGrp="1"/>
          </p:cNvSpPr>
          <p:nvPr>
            <p:ph type="ftr" sz="quarter" idx="15"/>
          </p:nvPr>
        </p:nvSpPr>
        <p:spPr/>
        <p:txBody>
          <a:bodyPr/>
          <a:lstStyle/>
          <a:p>
            <a:r>
              <a:rPr lang="de-DE"/>
              <a:t>KI-Produktionsnetzwerk Augsburg</a:t>
            </a:r>
          </a:p>
        </p:txBody>
      </p:sp>
      <p:sp>
        <p:nvSpPr>
          <p:cNvPr id="7" name="Slide Number Placeholder 6">
            <a:extLst>
              <a:ext uri="{FF2B5EF4-FFF2-40B4-BE49-F238E27FC236}">
                <a16:creationId xmlns:a16="http://schemas.microsoft.com/office/drawing/2014/main" id="{CFB5BEA9-0244-66E9-7FBA-D6481C0D1DCF}"/>
              </a:ext>
            </a:extLst>
          </p:cNvPr>
          <p:cNvSpPr>
            <a:spLocks noGrp="1"/>
          </p:cNvSpPr>
          <p:nvPr>
            <p:ph type="sldNum" sz="quarter" idx="16"/>
          </p:nvPr>
        </p:nvSpPr>
        <p:spPr/>
        <p:txBody>
          <a:bodyPr/>
          <a:lstStyle/>
          <a:p>
            <a:fld id="{6567D7EC-8799-48C5-898A-08E264972062}" type="slidenum">
              <a:rPr lang="de-DE" smtClean="0"/>
              <a:pPr/>
              <a:t>5</a:t>
            </a:fld>
            <a:endParaRPr lang="de-DE"/>
          </a:p>
        </p:txBody>
      </p:sp>
      <p:sp>
        <p:nvSpPr>
          <p:cNvPr id="8" name="TextBox 7">
            <a:extLst>
              <a:ext uri="{FF2B5EF4-FFF2-40B4-BE49-F238E27FC236}">
                <a16:creationId xmlns:a16="http://schemas.microsoft.com/office/drawing/2014/main" id="{B8801861-8CA1-75C4-60C1-5F577A4B454B}"/>
              </a:ext>
            </a:extLst>
          </p:cNvPr>
          <p:cNvSpPr txBox="1"/>
          <p:nvPr/>
        </p:nvSpPr>
        <p:spPr>
          <a:xfrm>
            <a:off x="586437" y="3705070"/>
            <a:ext cx="1009461" cy="400110"/>
          </a:xfrm>
          <a:prstGeom prst="rect">
            <a:avLst/>
          </a:prstGeom>
          <a:noFill/>
        </p:spPr>
        <p:txBody>
          <a:bodyPr wrap="square" rtlCol="0">
            <a:spAutoFit/>
          </a:bodyPr>
          <a:lstStyle/>
          <a:p>
            <a:r>
              <a:rPr lang="de-DE" sz="2000">
                <a:latin typeface="Univers" panose="020B0503020202020204" pitchFamily="34" charset="0"/>
              </a:rPr>
              <a:t>Aber</a:t>
            </a:r>
          </a:p>
        </p:txBody>
      </p:sp>
    </p:spTree>
    <p:extLst>
      <p:ext uri="{BB962C8B-B14F-4D97-AF65-F5344CB8AC3E}">
        <p14:creationId xmlns:p14="http://schemas.microsoft.com/office/powerpoint/2010/main" val="4185149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hteck 78">
            <a:extLst>
              <a:ext uri="{FF2B5EF4-FFF2-40B4-BE49-F238E27FC236}">
                <a16:creationId xmlns:a16="http://schemas.microsoft.com/office/drawing/2014/main" id="{59AA89FF-308E-0E9C-6436-4936E8A450E3}"/>
              </a:ext>
            </a:extLst>
          </p:cNvPr>
          <p:cNvSpPr/>
          <p:nvPr/>
        </p:nvSpPr>
        <p:spPr>
          <a:xfrm>
            <a:off x="8541820" y="5698507"/>
            <a:ext cx="2133144" cy="289433"/>
          </a:xfrm>
          <a:prstGeom prst="rect">
            <a:avLst/>
          </a:prstGeom>
          <a:solidFill>
            <a:srgbClr val="F6A8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3C1918EB-189F-EDBA-D2E4-CE0F1AFDCB33}"/>
              </a:ext>
            </a:extLst>
          </p:cNvPr>
          <p:cNvSpPr/>
          <p:nvPr/>
        </p:nvSpPr>
        <p:spPr>
          <a:xfrm>
            <a:off x="1470646" y="5395509"/>
            <a:ext cx="2750290" cy="289433"/>
          </a:xfrm>
          <a:prstGeom prst="rect">
            <a:avLst/>
          </a:prstGeom>
          <a:solidFill>
            <a:srgbClr val="F6A8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72E12D61-F25B-3915-0D13-184E468B50DD}"/>
              </a:ext>
            </a:extLst>
          </p:cNvPr>
          <p:cNvSpPr/>
          <p:nvPr/>
        </p:nvSpPr>
        <p:spPr>
          <a:xfrm>
            <a:off x="815024" y="2648034"/>
            <a:ext cx="2331811" cy="531688"/>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E725E5B7-C2A9-1875-4583-B82BE0DD9698}"/>
              </a:ext>
            </a:extLst>
          </p:cNvPr>
          <p:cNvSpPr/>
          <p:nvPr/>
        </p:nvSpPr>
        <p:spPr>
          <a:xfrm>
            <a:off x="743289" y="2080452"/>
            <a:ext cx="2016578" cy="300868"/>
          </a:xfrm>
          <a:prstGeom prst="rect">
            <a:avLst/>
          </a:prstGeom>
          <a:solidFill>
            <a:srgbClr val="0091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B160E4E-2B30-3555-9F24-51174FC15746}"/>
              </a:ext>
            </a:extLst>
          </p:cNvPr>
          <p:cNvSpPr>
            <a:spLocks noGrp="1"/>
          </p:cNvSpPr>
          <p:nvPr>
            <p:ph type="title"/>
          </p:nvPr>
        </p:nvSpPr>
        <p:spPr/>
        <p:txBody>
          <a:bodyPr/>
          <a:lstStyle/>
          <a:p>
            <a:r>
              <a:rPr lang="de-DE"/>
              <a:t>Grundwissen: Überwachtes Lernen</a:t>
            </a:r>
          </a:p>
        </p:txBody>
      </p:sp>
      <p:sp>
        <p:nvSpPr>
          <p:cNvPr id="3" name="Datumsplatzhalter 2">
            <a:extLst>
              <a:ext uri="{FF2B5EF4-FFF2-40B4-BE49-F238E27FC236}">
                <a16:creationId xmlns:a16="http://schemas.microsoft.com/office/drawing/2014/main" id="{E9415FFC-35E9-9A65-2144-A8601B8025D8}"/>
              </a:ext>
            </a:extLst>
          </p:cNvPr>
          <p:cNvSpPr>
            <a:spLocks noGrp="1"/>
          </p:cNvSpPr>
          <p:nvPr>
            <p:ph type="dt" sz="half" idx="10"/>
          </p:nvPr>
        </p:nvSpPr>
        <p:spPr/>
        <p:txBody>
          <a:bodyPr/>
          <a:lstStyle/>
          <a:p>
            <a:fld id="{EB077918-FE8A-465F-8C2C-CEA5E5EF50B4}" type="datetime1">
              <a:rPr lang="de-DE" smtClean="0"/>
              <a:t>14.11.2025</a:t>
            </a:fld>
            <a:endParaRPr lang="de-DE"/>
          </a:p>
        </p:txBody>
      </p:sp>
      <p:sp>
        <p:nvSpPr>
          <p:cNvPr id="4" name="Fußzeilenplatzhalter 3">
            <a:extLst>
              <a:ext uri="{FF2B5EF4-FFF2-40B4-BE49-F238E27FC236}">
                <a16:creationId xmlns:a16="http://schemas.microsoft.com/office/drawing/2014/main" id="{93B267D0-1FAD-A668-49E4-6B045FF01389}"/>
              </a:ext>
            </a:extLst>
          </p:cNvPr>
          <p:cNvSpPr>
            <a:spLocks noGrp="1"/>
          </p:cNvSpPr>
          <p:nvPr>
            <p:ph type="ftr" sz="quarter" idx="11"/>
          </p:nvPr>
        </p:nvSpPr>
        <p:spPr/>
        <p:txBody>
          <a:bodyPr/>
          <a:lstStyle/>
          <a:p>
            <a:r>
              <a:rPr lang="de-DE"/>
              <a:t>KI-Produktionsnetzwerk Augsburg</a:t>
            </a:r>
          </a:p>
        </p:txBody>
      </p:sp>
      <p:sp>
        <p:nvSpPr>
          <p:cNvPr id="5" name="Foliennummernplatzhalter 4">
            <a:extLst>
              <a:ext uri="{FF2B5EF4-FFF2-40B4-BE49-F238E27FC236}">
                <a16:creationId xmlns:a16="http://schemas.microsoft.com/office/drawing/2014/main" id="{D60E59F2-4F38-9CCF-7A14-A23288D73603}"/>
              </a:ext>
            </a:extLst>
          </p:cNvPr>
          <p:cNvSpPr>
            <a:spLocks noGrp="1"/>
          </p:cNvSpPr>
          <p:nvPr>
            <p:ph type="sldNum" sz="quarter" idx="12"/>
          </p:nvPr>
        </p:nvSpPr>
        <p:spPr/>
        <p:txBody>
          <a:bodyPr/>
          <a:lstStyle/>
          <a:p>
            <a:fld id="{6567D7EC-8799-48C5-898A-08E264972062}" type="slidenum">
              <a:rPr lang="de-DE" smtClean="0"/>
              <a:pPr/>
              <a:t>6</a:t>
            </a:fld>
            <a:endParaRPr lang="de-DE"/>
          </a:p>
        </p:txBody>
      </p:sp>
      <p:sp>
        <p:nvSpPr>
          <p:cNvPr id="6" name="Textfeld 5">
            <a:extLst>
              <a:ext uri="{FF2B5EF4-FFF2-40B4-BE49-F238E27FC236}">
                <a16:creationId xmlns:a16="http://schemas.microsoft.com/office/drawing/2014/main" id="{93202881-CB57-187D-2295-E469BC4759C8}"/>
              </a:ext>
            </a:extLst>
          </p:cNvPr>
          <p:cNvSpPr txBox="1"/>
          <p:nvPr/>
        </p:nvSpPr>
        <p:spPr>
          <a:xfrm>
            <a:off x="743289" y="1756376"/>
            <a:ext cx="2726871" cy="1477328"/>
          </a:xfrm>
          <a:prstGeom prst="rect">
            <a:avLst/>
          </a:prstGeom>
          <a:noFill/>
        </p:spPr>
        <p:txBody>
          <a:bodyPr wrap="square" rtlCol="0">
            <a:spAutoFit/>
          </a:bodyPr>
          <a:lstStyle/>
          <a:p>
            <a:r>
              <a:rPr lang="de-DE"/>
              <a:t>Modell trainiert mit </a:t>
            </a:r>
            <a:r>
              <a:rPr lang="de-DE" b="1"/>
              <a:t>bekannten Daten </a:t>
            </a:r>
          </a:p>
          <a:p>
            <a:r>
              <a:rPr lang="de-DE"/>
              <a:t>und einer klaren </a:t>
            </a:r>
            <a:r>
              <a:rPr lang="de-DE" b="1"/>
              <a:t>vorherzusagenden Zielvariable </a:t>
            </a:r>
            <a:r>
              <a:rPr lang="de-DE"/>
              <a:t>(= Label)</a:t>
            </a:r>
          </a:p>
        </p:txBody>
      </p:sp>
      <p:sp>
        <p:nvSpPr>
          <p:cNvPr id="19" name="Textfeld 18">
            <a:extLst>
              <a:ext uri="{FF2B5EF4-FFF2-40B4-BE49-F238E27FC236}">
                <a16:creationId xmlns:a16="http://schemas.microsoft.com/office/drawing/2014/main" id="{69A9665C-53B4-D209-3F1A-C9F85A0F87D6}"/>
              </a:ext>
            </a:extLst>
          </p:cNvPr>
          <p:cNvSpPr txBox="1"/>
          <p:nvPr/>
        </p:nvSpPr>
        <p:spPr>
          <a:xfrm>
            <a:off x="5393232" y="1223431"/>
            <a:ext cx="1838965" cy="369332"/>
          </a:xfrm>
          <a:prstGeom prst="rect">
            <a:avLst/>
          </a:prstGeom>
          <a:noFill/>
        </p:spPr>
        <p:txBody>
          <a:bodyPr wrap="none" rtlCol="0">
            <a:spAutoFit/>
          </a:bodyPr>
          <a:lstStyle/>
          <a:p>
            <a:r>
              <a:rPr lang="de-DE" b="1"/>
              <a:t>Trainingsdaten</a:t>
            </a:r>
          </a:p>
        </p:txBody>
      </p:sp>
      <p:sp>
        <p:nvSpPr>
          <p:cNvPr id="18" name="Rechteck: abgerundete Ecken 17">
            <a:extLst>
              <a:ext uri="{FF2B5EF4-FFF2-40B4-BE49-F238E27FC236}">
                <a16:creationId xmlns:a16="http://schemas.microsoft.com/office/drawing/2014/main" id="{D3209B58-0548-B7CA-91DF-642B9021DC20}"/>
              </a:ext>
            </a:extLst>
          </p:cNvPr>
          <p:cNvSpPr/>
          <p:nvPr/>
        </p:nvSpPr>
        <p:spPr>
          <a:xfrm>
            <a:off x="4998279" y="1555839"/>
            <a:ext cx="2628872" cy="43923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AEC7F3E-1136-9A19-7DD2-7A6AF5FD9892}"/>
              </a:ext>
            </a:extLst>
          </p:cNvPr>
          <p:cNvPicPr>
            <a:picLocks noChangeAspect="1"/>
          </p:cNvPicPr>
          <p:nvPr/>
        </p:nvPicPr>
        <p:blipFill>
          <a:blip r:embed="rId3"/>
          <a:stretch>
            <a:fillRect/>
          </a:stretch>
        </p:blipFill>
        <p:spPr>
          <a:xfrm>
            <a:off x="6086231" y="3251509"/>
            <a:ext cx="309851" cy="475448"/>
          </a:xfrm>
          <a:prstGeom prst="rect">
            <a:avLst/>
          </a:prstGeom>
        </p:spPr>
      </p:pic>
      <p:pic>
        <p:nvPicPr>
          <p:cNvPr id="10" name="Grafik 9">
            <a:extLst>
              <a:ext uri="{FF2B5EF4-FFF2-40B4-BE49-F238E27FC236}">
                <a16:creationId xmlns:a16="http://schemas.microsoft.com/office/drawing/2014/main" id="{487AB42C-5B17-2785-6DC6-508988655867}"/>
              </a:ext>
            </a:extLst>
          </p:cNvPr>
          <p:cNvPicPr>
            <a:picLocks noChangeAspect="1"/>
          </p:cNvPicPr>
          <p:nvPr/>
        </p:nvPicPr>
        <p:blipFill>
          <a:blip r:embed="rId4"/>
          <a:stretch>
            <a:fillRect/>
          </a:stretch>
        </p:blipFill>
        <p:spPr>
          <a:xfrm>
            <a:off x="5607372" y="3251509"/>
            <a:ext cx="359045" cy="475448"/>
          </a:xfrm>
          <a:prstGeom prst="rect">
            <a:avLst/>
          </a:prstGeom>
        </p:spPr>
      </p:pic>
      <p:sp>
        <p:nvSpPr>
          <p:cNvPr id="11" name="Textfeld 10">
            <a:extLst>
              <a:ext uri="{FF2B5EF4-FFF2-40B4-BE49-F238E27FC236}">
                <a16:creationId xmlns:a16="http://schemas.microsoft.com/office/drawing/2014/main" id="{A9302623-2193-87AC-9469-6946E511ED90}"/>
              </a:ext>
            </a:extLst>
          </p:cNvPr>
          <p:cNvSpPr txBox="1"/>
          <p:nvPr/>
        </p:nvSpPr>
        <p:spPr>
          <a:xfrm>
            <a:off x="5223929" y="1870149"/>
            <a:ext cx="2492990" cy="646331"/>
          </a:xfrm>
          <a:prstGeom prst="rect">
            <a:avLst/>
          </a:prstGeom>
          <a:noFill/>
        </p:spPr>
        <p:txBody>
          <a:bodyPr wrap="none" rtlCol="0">
            <a:spAutoFit/>
          </a:bodyPr>
          <a:lstStyle/>
          <a:p>
            <a:r>
              <a:rPr lang="de-DE" b="1"/>
              <a:t>Features/ Merkmale</a:t>
            </a:r>
          </a:p>
          <a:p>
            <a:r>
              <a:rPr lang="de-DE"/>
              <a:t> (z.B. Bilder)</a:t>
            </a:r>
          </a:p>
        </p:txBody>
      </p:sp>
      <p:pic>
        <p:nvPicPr>
          <p:cNvPr id="12" name="Grafik 11">
            <a:extLst>
              <a:ext uri="{FF2B5EF4-FFF2-40B4-BE49-F238E27FC236}">
                <a16:creationId xmlns:a16="http://schemas.microsoft.com/office/drawing/2014/main" id="{DFFF457B-ECB8-0D38-3DCB-93ABA320FA40}"/>
              </a:ext>
            </a:extLst>
          </p:cNvPr>
          <p:cNvPicPr>
            <a:picLocks noChangeAspect="1"/>
          </p:cNvPicPr>
          <p:nvPr/>
        </p:nvPicPr>
        <p:blipFill>
          <a:blip r:embed="rId3"/>
          <a:stretch>
            <a:fillRect/>
          </a:stretch>
        </p:blipFill>
        <p:spPr>
          <a:xfrm>
            <a:off x="5811492" y="2727908"/>
            <a:ext cx="309851" cy="475448"/>
          </a:xfrm>
          <a:prstGeom prst="rect">
            <a:avLst/>
          </a:prstGeom>
        </p:spPr>
      </p:pic>
      <p:pic>
        <p:nvPicPr>
          <p:cNvPr id="13" name="Grafik 12">
            <a:extLst>
              <a:ext uri="{FF2B5EF4-FFF2-40B4-BE49-F238E27FC236}">
                <a16:creationId xmlns:a16="http://schemas.microsoft.com/office/drawing/2014/main" id="{5386B9E5-A4E7-CD7B-6C11-842B29535E84}"/>
              </a:ext>
            </a:extLst>
          </p:cNvPr>
          <p:cNvPicPr>
            <a:picLocks noChangeAspect="1"/>
          </p:cNvPicPr>
          <p:nvPr/>
        </p:nvPicPr>
        <p:blipFill>
          <a:blip r:embed="rId4"/>
          <a:stretch>
            <a:fillRect/>
          </a:stretch>
        </p:blipFill>
        <p:spPr>
          <a:xfrm>
            <a:off x="6497650" y="3252896"/>
            <a:ext cx="359045" cy="475448"/>
          </a:xfrm>
          <a:prstGeom prst="rect">
            <a:avLst/>
          </a:prstGeom>
        </p:spPr>
      </p:pic>
      <p:pic>
        <p:nvPicPr>
          <p:cNvPr id="14" name="Grafik 13">
            <a:extLst>
              <a:ext uri="{FF2B5EF4-FFF2-40B4-BE49-F238E27FC236}">
                <a16:creationId xmlns:a16="http://schemas.microsoft.com/office/drawing/2014/main" id="{DD7E00B6-CE73-5095-0399-C4572BC49A2F}"/>
              </a:ext>
            </a:extLst>
          </p:cNvPr>
          <p:cNvPicPr>
            <a:picLocks noChangeAspect="1"/>
          </p:cNvPicPr>
          <p:nvPr/>
        </p:nvPicPr>
        <p:blipFill>
          <a:blip r:embed="rId4"/>
          <a:stretch>
            <a:fillRect/>
          </a:stretch>
        </p:blipFill>
        <p:spPr>
          <a:xfrm>
            <a:off x="6216559" y="2701920"/>
            <a:ext cx="359045" cy="475448"/>
          </a:xfrm>
          <a:prstGeom prst="rect">
            <a:avLst/>
          </a:prstGeom>
        </p:spPr>
      </p:pic>
      <p:sp>
        <p:nvSpPr>
          <p:cNvPr id="15" name="Textfeld 14">
            <a:extLst>
              <a:ext uri="{FF2B5EF4-FFF2-40B4-BE49-F238E27FC236}">
                <a16:creationId xmlns:a16="http://schemas.microsoft.com/office/drawing/2014/main" id="{A75EC341-6794-9D36-AFFA-D19A7545F8EA}"/>
              </a:ext>
            </a:extLst>
          </p:cNvPr>
          <p:cNvSpPr txBox="1"/>
          <p:nvPr/>
        </p:nvSpPr>
        <p:spPr>
          <a:xfrm>
            <a:off x="5223929" y="4295540"/>
            <a:ext cx="2339102" cy="646331"/>
          </a:xfrm>
          <a:prstGeom prst="rect">
            <a:avLst/>
          </a:prstGeom>
          <a:noFill/>
        </p:spPr>
        <p:txBody>
          <a:bodyPr wrap="none" rtlCol="0">
            <a:spAutoFit/>
          </a:bodyPr>
          <a:lstStyle/>
          <a:p>
            <a:r>
              <a:rPr lang="de-DE" b="1"/>
              <a:t>Label/ Beschriftung</a:t>
            </a:r>
          </a:p>
          <a:p>
            <a:r>
              <a:rPr lang="de-DE"/>
              <a:t> (= Zielvariable)</a:t>
            </a:r>
          </a:p>
        </p:txBody>
      </p:sp>
      <p:sp>
        <p:nvSpPr>
          <p:cNvPr id="16" name="Ellipse 15">
            <a:extLst>
              <a:ext uri="{FF2B5EF4-FFF2-40B4-BE49-F238E27FC236}">
                <a16:creationId xmlns:a16="http://schemas.microsoft.com/office/drawing/2014/main" id="{9AB9EF2F-E12E-BC90-BF39-5B28EBEF1CCD}"/>
              </a:ext>
            </a:extLst>
          </p:cNvPr>
          <p:cNvSpPr/>
          <p:nvPr/>
        </p:nvSpPr>
        <p:spPr>
          <a:xfrm>
            <a:off x="5811492" y="4916697"/>
            <a:ext cx="938892" cy="424543"/>
          </a:xfrm>
          <a:prstGeom prst="ellipse">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Hund</a:t>
            </a:r>
          </a:p>
        </p:txBody>
      </p:sp>
      <p:sp>
        <p:nvSpPr>
          <p:cNvPr id="17" name="Ellipse 16">
            <a:extLst>
              <a:ext uri="{FF2B5EF4-FFF2-40B4-BE49-F238E27FC236}">
                <a16:creationId xmlns:a16="http://schemas.microsoft.com/office/drawing/2014/main" id="{D51BCF22-D56A-3210-1684-C175C0520604}"/>
              </a:ext>
            </a:extLst>
          </p:cNvPr>
          <p:cNvSpPr/>
          <p:nvPr/>
        </p:nvSpPr>
        <p:spPr>
          <a:xfrm>
            <a:off x="5811492" y="5440598"/>
            <a:ext cx="938892" cy="424543"/>
          </a:xfrm>
          <a:prstGeom prst="ellipse">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Katze</a:t>
            </a:r>
          </a:p>
        </p:txBody>
      </p:sp>
      <p:pic>
        <p:nvPicPr>
          <p:cNvPr id="39" name="Grafik 38">
            <a:extLst>
              <a:ext uri="{FF2B5EF4-FFF2-40B4-BE49-F238E27FC236}">
                <a16:creationId xmlns:a16="http://schemas.microsoft.com/office/drawing/2014/main" id="{7B768B18-8F76-C507-BF72-C8BC344314B2}"/>
              </a:ext>
            </a:extLst>
          </p:cNvPr>
          <p:cNvPicPr>
            <a:picLocks noChangeAspect="1"/>
          </p:cNvPicPr>
          <p:nvPr/>
        </p:nvPicPr>
        <p:blipFill>
          <a:blip r:embed="rId5"/>
          <a:stretch>
            <a:fillRect/>
          </a:stretch>
        </p:blipFill>
        <p:spPr>
          <a:xfrm>
            <a:off x="8493985" y="3336884"/>
            <a:ext cx="1172502" cy="947722"/>
          </a:xfrm>
          <a:prstGeom prst="rect">
            <a:avLst/>
          </a:prstGeom>
        </p:spPr>
      </p:pic>
      <p:cxnSp>
        <p:nvCxnSpPr>
          <p:cNvPr id="41" name="Gerade Verbindung mit Pfeil 40">
            <a:extLst>
              <a:ext uri="{FF2B5EF4-FFF2-40B4-BE49-F238E27FC236}">
                <a16:creationId xmlns:a16="http://schemas.microsoft.com/office/drawing/2014/main" id="{F3E88EC4-F24E-9C9E-632C-B2B697AFB9B2}"/>
              </a:ext>
            </a:extLst>
          </p:cNvPr>
          <p:cNvCxnSpPr>
            <a:cxnSpLocks/>
          </p:cNvCxnSpPr>
          <p:nvPr/>
        </p:nvCxnSpPr>
        <p:spPr>
          <a:xfrm>
            <a:off x="7701512" y="3177368"/>
            <a:ext cx="654554" cy="3118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AD7772BA-B5A3-D9CE-D85B-95CE4BD7D194}"/>
              </a:ext>
            </a:extLst>
          </p:cNvPr>
          <p:cNvCxnSpPr>
            <a:cxnSpLocks/>
          </p:cNvCxnSpPr>
          <p:nvPr/>
        </p:nvCxnSpPr>
        <p:spPr>
          <a:xfrm flipV="1">
            <a:off x="7725123" y="4136170"/>
            <a:ext cx="630943" cy="3114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E007C5A7-BC62-6E6E-573E-5C5C71A74B3F}"/>
              </a:ext>
            </a:extLst>
          </p:cNvPr>
          <p:cNvSpPr txBox="1"/>
          <p:nvPr/>
        </p:nvSpPr>
        <p:spPr>
          <a:xfrm>
            <a:off x="8609594" y="2834024"/>
            <a:ext cx="941283" cy="369332"/>
          </a:xfrm>
          <a:prstGeom prst="rect">
            <a:avLst/>
          </a:prstGeom>
          <a:noFill/>
        </p:spPr>
        <p:txBody>
          <a:bodyPr wrap="none" rtlCol="0">
            <a:spAutoFit/>
          </a:bodyPr>
          <a:lstStyle/>
          <a:p>
            <a:r>
              <a:rPr lang="de-DE" b="1"/>
              <a:t>Modell</a:t>
            </a:r>
          </a:p>
        </p:txBody>
      </p:sp>
      <p:sp>
        <p:nvSpPr>
          <p:cNvPr id="50" name="Textfeld 49">
            <a:extLst>
              <a:ext uri="{FF2B5EF4-FFF2-40B4-BE49-F238E27FC236}">
                <a16:creationId xmlns:a16="http://schemas.microsoft.com/office/drawing/2014/main" id="{B0CDF041-1CBB-5C90-3F25-1A1C9EFEFF70}"/>
              </a:ext>
            </a:extLst>
          </p:cNvPr>
          <p:cNvSpPr txBox="1"/>
          <p:nvPr/>
        </p:nvSpPr>
        <p:spPr>
          <a:xfrm>
            <a:off x="7627151" y="3604877"/>
            <a:ext cx="1159292" cy="369332"/>
          </a:xfrm>
          <a:prstGeom prst="rect">
            <a:avLst/>
          </a:prstGeom>
          <a:noFill/>
        </p:spPr>
        <p:txBody>
          <a:bodyPr wrap="none" rtlCol="0">
            <a:spAutoFit/>
          </a:bodyPr>
          <a:lstStyle/>
          <a:p>
            <a:r>
              <a:rPr lang="de-DE" b="1">
                <a:solidFill>
                  <a:schemeClr val="bg1"/>
                </a:solidFill>
                <a:highlight>
                  <a:srgbClr val="800000"/>
                </a:highlight>
              </a:rPr>
              <a:t>Training</a:t>
            </a:r>
            <a:r>
              <a:rPr lang="de-DE" b="1">
                <a:solidFill>
                  <a:schemeClr val="bg1"/>
                </a:solidFill>
              </a:rPr>
              <a:t> </a:t>
            </a:r>
          </a:p>
        </p:txBody>
      </p:sp>
      <p:sp>
        <p:nvSpPr>
          <p:cNvPr id="52" name="Textfeld 51">
            <a:extLst>
              <a:ext uri="{FF2B5EF4-FFF2-40B4-BE49-F238E27FC236}">
                <a16:creationId xmlns:a16="http://schemas.microsoft.com/office/drawing/2014/main" id="{756AFAAF-A1F3-6FBC-FECA-9427C68E1285}"/>
              </a:ext>
            </a:extLst>
          </p:cNvPr>
          <p:cNvSpPr txBox="1"/>
          <p:nvPr/>
        </p:nvSpPr>
        <p:spPr>
          <a:xfrm>
            <a:off x="8541820" y="5648548"/>
            <a:ext cx="2249334" cy="646331"/>
          </a:xfrm>
          <a:prstGeom prst="rect">
            <a:avLst/>
          </a:prstGeom>
          <a:noFill/>
        </p:spPr>
        <p:txBody>
          <a:bodyPr wrap="none" rtlCol="0">
            <a:spAutoFit/>
          </a:bodyPr>
          <a:lstStyle/>
          <a:p>
            <a:r>
              <a:rPr lang="de-DE"/>
              <a:t>Unbekannte Daten</a:t>
            </a:r>
          </a:p>
          <a:p>
            <a:r>
              <a:rPr lang="de-DE"/>
              <a:t>ohne Label</a:t>
            </a:r>
          </a:p>
        </p:txBody>
      </p:sp>
      <p:grpSp>
        <p:nvGrpSpPr>
          <p:cNvPr id="56" name="Gruppieren 55">
            <a:extLst>
              <a:ext uri="{FF2B5EF4-FFF2-40B4-BE49-F238E27FC236}">
                <a16:creationId xmlns:a16="http://schemas.microsoft.com/office/drawing/2014/main" id="{8E07B0AD-B38A-DDF1-C205-F8297E6A55D7}"/>
              </a:ext>
            </a:extLst>
          </p:cNvPr>
          <p:cNvGrpSpPr/>
          <p:nvPr/>
        </p:nvGrpSpPr>
        <p:grpSpPr>
          <a:xfrm>
            <a:off x="8978178" y="4577696"/>
            <a:ext cx="1172502" cy="1017918"/>
            <a:chOff x="6402742" y="5361145"/>
            <a:chExt cx="1172502" cy="1017918"/>
          </a:xfrm>
        </p:grpSpPr>
        <p:sp>
          <p:nvSpPr>
            <p:cNvPr id="51" name="Rechteck: abgerundete Ecken 50">
              <a:extLst>
                <a:ext uri="{FF2B5EF4-FFF2-40B4-BE49-F238E27FC236}">
                  <a16:creationId xmlns:a16="http://schemas.microsoft.com/office/drawing/2014/main" id="{EA5F56AB-DE11-31DA-7541-55E751A2EC1C}"/>
                </a:ext>
              </a:extLst>
            </p:cNvPr>
            <p:cNvSpPr/>
            <p:nvPr/>
          </p:nvSpPr>
          <p:spPr>
            <a:xfrm>
              <a:off x="6402742" y="5361145"/>
              <a:ext cx="1172502" cy="10179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a:extLst>
                <a:ext uri="{FF2B5EF4-FFF2-40B4-BE49-F238E27FC236}">
                  <a16:creationId xmlns:a16="http://schemas.microsoft.com/office/drawing/2014/main" id="{780CEAE6-19F8-07B9-F8A1-B1FEEA38BB82}"/>
                </a:ext>
              </a:extLst>
            </p:cNvPr>
            <p:cNvPicPr>
              <a:picLocks noChangeAspect="1"/>
            </p:cNvPicPr>
            <p:nvPr/>
          </p:nvPicPr>
          <p:blipFill>
            <a:blip r:embed="rId6"/>
            <a:stretch>
              <a:fillRect/>
            </a:stretch>
          </p:blipFill>
          <p:spPr>
            <a:xfrm>
              <a:off x="6570386" y="5463227"/>
              <a:ext cx="452722" cy="813754"/>
            </a:xfrm>
            <a:prstGeom prst="rect">
              <a:avLst/>
            </a:prstGeom>
          </p:spPr>
        </p:pic>
        <p:sp>
          <p:nvSpPr>
            <p:cNvPr id="55" name="Textfeld 54">
              <a:extLst>
                <a:ext uri="{FF2B5EF4-FFF2-40B4-BE49-F238E27FC236}">
                  <a16:creationId xmlns:a16="http://schemas.microsoft.com/office/drawing/2014/main" id="{86BF267D-3273-4BED-428E-68FD8ECD118D}"/>
                </a:ext>
              </a:extLst>
            </p:cNvPr>
            <p:cNvSpPr txBox="1"/>
            <p:nvPr/>
          </p:nvSpPr>
          <p:spPr>
            <a:xfrm>
              <a:off x="7023108" y="5516161"/>
              <a:ext cx="441146" cy="707886"/>
            </a:xfrm>
            <a:prstGeom prst="rect">
              <a:avLst/>
            </a:prstGeom>
            <a:noFill/>
          </p:spPr>
          <p:txBody>
            <a:bodyPr wrap="none" rtlCol="0">
              <a:spAutoFit/>
            </a:bodyPr>
            <a:lstStyle/>
            <a:p>
              <a:r>
                <a:rPr lang="de-DE" sz="4000" b="1"/>
                <a:t>?</a:t>
              </a:r>
            </a:p>
          </p:txBody>
        </p:sp>
      </p:grpSp>
      <p:sp>
        <p:nvSpPr>
          <p:cNvPr id="57" name="Bogen 56">
            <a:extLst>
              <a:ext uri="{FF2B5EF4-FFF2-40B4-BE49-F238E27FC236}">
                <a16:creationId xmlns:a16="http://schemas.microsoft.com/office/drawing/2014/main" id="{9A75A67B-9E06-034B-4F06-43DAD83F71A8}"/>
              </a:ext>
            </a:extLst>
          </p:cNvPr>
          <p:cNvSpPr/>
          <p:nvPr/>
        </p:nvSpPr>
        <p:spPr>
          <a:xfrm rot="16589744">
            <a:off x="9258631" y="3686768"/>
            <a:ext cx="1899805" cy="1829034"/>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8" name="Textfeld 57">
            <a:extLst>
              <a:ext uri="{FF2B5EF4-FFF2-40B4-BE49-F238E27FC236}">
                <a16:creationId xmlns:a16="http://schemas.microsoft.com/office/drawing/2014/main" id="{104001C9-5219-D84D-30EE-BFEF8A2E0274}"/>
              </a:ext>
            </a:extLst>
          </p:cNvPr>
          <p:cNvSpPr txBox="1"/>
          <p:nvPr/>
        </p:nvSpPr>
        <p:spPr>
          <a:xfrm>
            <a:off x="9855028" y="3816038"/>
            <a:ext cx="1518364" cy="369332"/>
          </a:xfrm>
          <a:prstGeom prst="rect">
            <a:avLst/>
          </a:prstGeom>
          <a:noFill/>
        </p:spPr>
        <p:txBody>
          <a:bodyPr wrap="none" rtlCol="0">
            <a:spAutoFit/>
          </a:bodyPr>
          <a:lstStyle/>
          <a:p>
            <a:r>
              <a:rPr lang="de-DE" b="1">
                <a:solidFill>
                  <a:schemeClr val="bg1"/>
                </a:solidFill>
                <a:highlight>
                  <a:srgbClr val="800000"/>
                </a:highlight>
              </a:rPr>
              <a:t>Vorhersage</a:t>
            </a:r>
            <a:r>
              <a:rPr lang="de-DE" b="1">
                <a:solidFill>
                  <a:schemeClr val="bg1"/>
                </a:solidFill>
              </a:rPr>
              <a:t> </a:t>
            </a:r>
          </a:p>
        </p:txBody>
      </p:sp>
      <p:sp>
        <p:nvSpPr>
          <p:cNvPr id="60" name="Rechteck: abgerundete Ecken 59">
            <a:extLst>
              <a:ext uri="{FF2B5EF4-FFF2-40B4-BE49-F238E27FC236}">
                <a16:creationId xmlns:a16="http://schemas.microsoft.com/office/drawing/2014/main" id="{572F1837-E735-38BD-1358-B662A923B597}"/>
              </a:ext>
            </a:extLst>
          </p:cNvPr>
          <p:cNvSpPr/>
          <p:nvPr/>
        </p:nvSpPr>
        <p:spPr>
          <a:xfrm>
            <a:off x="10648930" y="2689551"/>
            <a:ext cx="1172502" cy="10179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Das ist ein </a:t>
            </a:r>
            <a:r>
              <a:rPr lang="de-DE" b="1">
                <a:solidFill>
                  <a:schemeClr val="tx1"/>
                </a:solidFill>
              </a:rPr>
              <a:t>Hund</a:t>
            </a:r>
          </a:p>
        </p:txBody>
      </p:sp>
      <p:sp>
        <p:nvSpPr>
          <p:cNvPr id="63" name="Textfeld 62">
            <a:extLst>
              <a:ext uri="{FF2B5EF4-FFF2-40B4-BE49-F238E27FC236}">
                <a16:creationId xmlns:a16="http://schemas.microsoft.com/office/drawing/2014/main" id="{61E731B7-2E5F-A2AF-60B6-46FC8FEB8DAC}"/>
              </a:ext>
            </a:extLst>
          </p:cNvPr>
          <p:cNvSpPr txBox="1"/>
          <p:nvPr/>
        </p:nvSpPr>
        <p:spPr>
          <a:xfrm>
            <a:off x="10674964" y="2302336"/>
            <a:ext cx="1146468" cy="369332"/>
          </a:xfrm>
          <a:prstGeom prst="rect">
            <a:avLst/>
          </a:prstGeom>
          <a:noFill/>
        </p:spPr>
        <p:txBody>
          <a:bodyPr wrap="none" rtlCol="0">
            <a:spAutoFit/>
          </a:bodyPr>
          <a:lstStyle/>
          <a:p>
            <a:r>
              <a:rPr lang="de-DE" b="1"/>
              <a:t>Ausgabe</a:t>
            </a:r>
          </a:p>
        </p:txBody>
      </p:sp>
      <p:sp>
        <p:nvSpPr>
          <p:cNvPr id="67" name="Rechteck 66">
            <a:extLst>
              <a:ext uri="{FF2B5EF4-FFF2-40B4-BE49-F238E27FC236}">
                <a16:creationId xmlns:a16="http://schemas.microsoft.com/office/drawing/2014/main" id="{D32DDC8A-1588-7D53-9512-04D6517D5683}"/>
              </a:ext>
            </a:extLst>
          </p:cNvPr>
          <p:cNvSpPr/>
          <p:nvPr/>
        </p:nvSpPr>
        <p:spPr>
          <a:xfrm>
            <a:off x="5232867" y="1907073"/>
            <a:ext cx="2330164" cy="288809"/>
          </a:xfrm>
          <a:prstGeom prst="rect">
            <a:avLst/>
          </a:prstGeom>
          <a:solidFill>
            <a:srgbClr val="0091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EAB0590D-222D-0C59-9E42-C468AF9A1F19}"/>
              </a:ext>
            </a:extLst>
          </p:cNvPr>
          <p:cNvSpPr/>
          <p:nvPr/>
        </p:nvSpPr>
        <p:spPr>
          <a:xfrm>
            <a:off x="5232867" y="4330783"/>
            <a:ext cx="2245619" cy="289433"/>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AD12278C-62F4-C4AD-C5D1-E3276FCCBAE0}"/>
              </a:ext>
            </a:extLst>
          </p:cNvPr>
          <p:cNvSpPr/>
          <p:nvPr/>
        </p:nvSpPr>
        <p:spPr>
          <a:xfrm>
            <a:off x="10912037" y="3310451"/>
            <a:ext cx="672322" cy="300868"/>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Bogen 72">
            <a:extLst>
              <a:ext uri="{FF2B5EF4-FFF2-40B4-BE49-F238E27FC236}">
                <a16:creationId xmlns:a16="http://schemas.microsoft.com/office/drawing/2014/main" id="{80F48863-C9FA-C543-B2D7-89530196E00A}"/>
              </a:ext>
            </a:extLst>
          </p:cNvPr>
          <p:cNvSpPr/>
          <p:nvPr/>
        </p:nvSpPr>
        <p:spPr>
          <a:xfrm rot="3229953">
            <a:off x="1662548" y="2720075"/>
            <a:ext cx="1899805" cy="1829034"/>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4" name="Textfeld 73">
            <a:extLst>
              <a:ext uri="{FF2B5EF4-FFF2-40B4-BE49-F238E27FC236}">
                <a16:creationId xmlns:a16="http://schemas.microsoft.com/office/drawing/2014/main" id="{F3164E0D-0D5C-9356-6FFA-5FDA64ADFAEC}"/>
              </a:ext>
            </a:extLst>
          </p:cNvPr>
          <p:cNvSpPr txBox="1"/>
          <p:nvPr/>
        </p:nvSpPr>
        <p:spPr>
          <a:xfrm>
            <a:off x="1422929" y="4515067"/>
            <a:ext cx="3118015" cy="1477328"/>
          </a:xfrm>
          <a:prstGeom prst="rect">
            <a:avLst/>
          </a:prstGeom>
          <a:noFill/>
        </p:spPr>
        <p:txBody>
          <a:bodyPr wrap="square" rtlCol="0">
            <a:spAutoFit/>
          </a:bodyPr>
          <a:lstStyle/>
          <a:p>
            <a:r>
              <a:rPr lang="de-DE"/>
              <a:t>Erlernte </a:t>
            </a:r>
            <a:r>
              <a:rPr lang="de-DE" b="1"/>
              <a:t>Muster und Zusammenhänge </a:t>
            </a:r>
            <a:r>
              <a:rPr lang="de-DE"/>
              <a:t>können dann auf </a:t>
            </a:r>
          </a:p>
          <a:p>
            <a:r>
              <a:rPr lang="de-DE" b="1"/>
              <a:t>neue, unbekannte Daten </a:t>
            </a:r>
            <a:r>
              <a:rPr lang="de-DE"/>
              <a:t>angewendet werden</a:t>
            </a:r>
          </a:p>
        </p:txBody>
      </p:sp>
      <p:pic>
        <p:nvPicPr>
          <p:cNvPr id="76" name="Grafik 75">
            <a:extLst>
              <a:ext uri="{FF2B5EF4-FFF2-40B4-BE49-F238E27FC236}">
                <a16:creationId xmlns:a16="http://schemas.microsoft.com/office/drawing/2014/main" id="{5CFE1A7A-D697-C555-8F1E-9C8CDF1798B4}"/>
              </a:ext>
            </a:extLst>
          </p:cNvPr>
          <p:cNvPicPr>
            <a:picLocks noChangeAspect="1"/>
          </p:cNvPicPr>
          <p:nvPr/>
        </p:nvPicPr>
        <p:blipFill>
          <a:blip r:embed="rId7"/>
          <a:stretch>
            <a:fillRect/>
          </a:stretch>
        </p:blipFill>
        <p:spPr>
          <a:xfrm>
            <a:off x="553547" y="4401347"/>
            <a:ext cx="889211" cy="781758"/>
          </a:xfrm>
          <a:prstGeom prst="rect">
            <a:avLst/>
          </a:prstGeom>
        </p:spPr>
      </p:pic>
      <p:sp>
        <p:nvSpPr>
          <p:cNvPr id="77" name="Pfeil: gestreift nach rechts 76">
            <a:extLst>
              <a:ext uri="{FF2B5EF4-FFF2-40B4-BE49-F238E27FC236}">
                <a16:creationId xmlns:a16="http://schemas.microsoft.com/office/drawing/2014/main" id="{BA7A42A9-5FC3-D52A-E708-4B5C2B7813D9}"/>
              </a:ext>
            </a:extLst>
          </p:cNvPr>
          <p:cNvSpPr/>
          <p:nvPr/>
        </p:nvSpPr>
        <p:spPr>
          <a:xfrm>
            <a:off x="3983194" y="2516480"/>
            <a:ext cx="783931" cy="2254344"/>
          </a:xfrm>
          <a:prstGeom prst="stripedRightArrow">
            <a:avLst>
              <a:gd name="adj1" fmla="val 42033"/>
              <a:gd name="adj2" fmla="val 3542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338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5B7BE1A-E6DC-3C64-002B-FAD46FCF6610}"/>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9D4B8AB3-2901-7F50-F402-57242F610460}"/>
              </a:ext>
            </a:extLst>
          </p:cNvPr>
          <p:cNvSpPr>
            <a:spLocks noGrp="1"/>
          </p:cNvSpPr>
          <p:nvPr>
            <p:ph type="title"/>
          </p:nvPr>
        </p:nvSpPr>
        <p:spPr/>
        <p:txBody>
          <a:bodyPr/>
          <a:lstStyle/>
          <a:p>
            <a:r>
              <a:rPr lang="de-DE" dirty="0">
                <a:latin typeface="+mj-lt"/>
              </a:rPr>
              <a:t>Beispielablauf: </a:t>
            </a:r>
            <a:r>
              <a:rPr lang="de-DE" b="1" dirty="0">
                <a:latin typeface="+mj-lt"/>
              </a:rPr>
              <a:t>Daten sammeln</a:t>
            </a:r>
          </a:p>
        </p:txBody>
      </p:sp>
      <p:pic>
        <p:nvPicPr>
          <p:cNvPr id="9" name="Inhaltsplatzhalter 8">
            <a:extLst>
              <a:ext uri="{FF2B5EF4-FFF2-40B4-BE49-F238E27FC236}">
                <a16:creationId xmlns:a16="http://schemas.microsoft.com/office/drawing/2014/main" id="{B47F3FC8-A1DA-1D5C-D555-9D0D7C6F29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714"/>
          <a:stretch/>
        </p:blipFill>
        <p:spPr>
          <a:xfrm>
            <a:off x="613999" y="1355268"/>
            <a:ext cx="2034590" cy="1727129"/>
          </a:xfrm>
        </p:spPr>
      </p:pic>
      <p:sp>
        <p:nvSpPr>
          <p:cNvPr id="6" name="Fußzeilenplatzhalter 5">
            <a:extLst>
              <a:ext uri="{FF2B5EF4-FFF2-40B4-BE49-F238E27FC236}">
                <a16:creationId xmlns:a16="http://schemas.microsoft.com/office/drawing/2014/main" id="{63AE4E74-F5EB-ACFA-0F8A-E9EB690F2C50}"/>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E8B8F96D-9EE7-342A-DF82-DBE1E5ED5DE8}"/>
              </a:ext>
            </a:extLst>
          </p:cNvPr>
          <p:cNvSpPr>
            <a:spLocks noGrp="1"/>
          </p:cNvSpPr>
          <p:nvPr>
            <p:ph type="sldNum" sz="quarter" idx="16"/>
          </p:nvPr>
        </p:nvSpPr>
        <p:spPr/>
        <p:txBody>
          <a:bodyPr/>
          <a:lstStyle/>
          <a:p>
            <a:fld id="{6567D7EC-8799-48C5-898A-08E264972062}" type="slidenum">
              <a:rPr lang="de-DE" smtClean="0"/>
              <a:pPr/>
              <a:t>7</a:t>
            </a:fld>
            <a:endParaRPr lang="de-DE"/>
          </a:p>
        </p:txBody>
      </p:sp>
      <p:pic>
        <p:nvPicPr>
          <p:cNvPr id="10" name="Grafik 9">
            <a:extLst>
              <a:ext uri="{FF2B5EF4-FFF2-40B4-BE49-F238E27FC236}">
                <a16:creationId xmlns:a16="http://schemas.microsoft.com/office/drawing/2014/main" id="{B9C8D307-0BB9-B492-BDB7-F3C20FEFE59D}"/>
              </a:ext>
            </a:extLst>
          </p:cNvPr>
          <p:cNvPicPr>
            <a:picLocks noChangeAspect="1"/>
          </p:cNvPicPr>
          <p:nvPr/>
        </p:nvPicPr>
        <p:blipFill>
          <a:blip r:embed="rId4"/>
          <a:stretch>
            <a:fillRect/>
          </a:stretch>
        </p:blipFill>
        <p:spPr>
          <a:xfrm>
            <a:off x="601215" y="3189359"/>
            <a:ext cx="1994471" cy="1329647"/>
          </a:xfrm>
          <a:prstGeom prst="rect">
            <a:avLst/>
          </a:prstGeom>
        </p:spPr>
      </p:pic>
      <p:pic>
        <p:nvPicPr>
          <p:cNvPr id="11" name="Grafik 10">
            <a:extLst>
              <a:ext uri="{FF2B5EF4-FFF2-40B4-BE49-F238E27FC236}">
                <a16:creationId xmlns:a16="http://schemas.microsoft.com/office/drawing/2014/main" id="{CA28B75A-722E-9638-6908-CA77491F3378}"/>
              </a:ext>
            </a:extLst>
          </p:cNvPr>
          <p:cNvPicPr>
            <a:picLocks noChangeAspect="1"/>
          </p:cNvPicPr>
          <p:nvPr/>
        </p:nvPicPr>
        <p:blipFill>
          <a:blip r:embed="rId5"/>
          <a:stretch>
            <a:fillRect/>
          </a:stretch>
        </p:blipFill>
        <p:spPr>
          <a:xfrm>
            <a:off x="10426138" y="3329313"/>
            <a:ext cx="1426396" cy="2139594"/>
          </a:xfrm>
          <a:prstGeom prst="rect">
            <a:avLst/>
          </a:prstGeom>
        </p:spPr>
      </p:pic>
      <p:pic>
        <p:nvPicPr>
          <p:cNvPr id="13" name="Grafik 12">
            <a:extLst>
              <a:ext uri="{FF2B5EF4-FFF2-40B4-BE49-F238E27FC236}">
                <a16:creationId xmlns:a16="http://schemas.microsoft.com/office/drawing/2014/main" id="{005A7B23-14DA-044A-1C59-1B62EAA6ED5E}"/>
              </a:ext>
            </a:extLst>
          </p:cNvPr>
          <p:cNvPicPr>
            <a:picLocks noChangeAspect="1"/>
          </p:cNvPicPr>
          <p:nvPr/>
        </p:nvPicPr>
        <p:blipFill rotWithShape="1">
          <a:blip r:embed="rId6"/>
          <a:srcRect t="12666"/>
          <a:stretch/>
        </p:blipFill>
        <p:spPr>
          <a:xfrm>
            <a:off x="6049086" y="1220155"/>
            <a:ext cx="2114225" cy="3280504"/>
          </a:xfrm>
          <a:prstGeom prst="rect">
            <a:avLst/>
          </a:prstGeom>
        </p:spPr>
      </p:pic>
      <p:pic>
        <p:nvPicPr>
          <p:cNvPr id="12" name="Grafik 11">
            <a:extLst>
              <a:ext uri="{FF2B5EF4-FFF2-40B4-BE49-F238E27FC236}">
                <a16:creationId xmlns:a16="http://schemas.microsoft.com/office/drawing/2014/main" id="{F6DE75EE-0A01-E020-BDB0-8C7876B2213D}"/>
              </a:ext>
            </a:extLst>
          </p:cNvPr>
          <p:cNvPicPr>
            <a:picLocks noChangeAspect="1"/>
          </p:cNvPicPr>
          <p:nvPr/>
        </p:nvPicPr>
        <p:blipFill>
          <a:blip r:embed="rId7"/>
          <a:stretch>
            <a:fillRect/>
          </a:stretch>
        </p:blipFill>
        <p:spPr>
          <a:xfrm>
            <a:off x="5810852" y="4663881"/>
            <a:ext cx="2590694" cy="1727129"/>
          </a:xfrm>
          <a:prstGeom prst="rect">
            <a:avLst/>
          </a:prstGeom>
        </p:spPr>
      </p:pic>
      <p:pic>
        <p:nvPicPr>
          <p:cNvPr id="14" name="Grafik 13">
            <a:extLst>
              <a:ext uri="{FF2B5EF4-FFF2-40B4-BE49-F238E27FC236}">
                <a16:creationId xmlns:a16="http://schemas.microsoft.com/office/drawing/2014/main" id="{9C6E70B6-3068-5701-AFAD-7AAEF9F02D8F}"/>
              </a:ext>
            </a:extLst>
          </p:cNvPr>
          <p:cNvPicPr>
            <a:picLocks noChangeAspect="1"/>
          </p:cNvPicPr>
          <p:nvPr/>
        </p:nvPicPr>
        <p:blipFill>
          <a:blip r:embed="rId8"/>
          <a:stretch>
            <a:fillRect/>
          </a:stretch>
        </p:blipFill>
        <p:spPr>
          <a:xfrm>
            <a:off x="8472330" y="1247208"/>
            <a:ext cx="2913227" cy="1942151"/>
          </a:xfrm>
          <a:prstGeom prst="rect">
            <a:avLst/>
          </a:prstGeom>
        </p:spPr>
      </p:pic>
      <p:pic>
        <p:nvPicPr>
          <p:cNvPr id="15" name="Grafik 14">
            <a:extLst>
              <a:ext uri="{FF2B5EF4-FFF2-40B4-BE49-F238E27FC236}">
                <a16:creationId xmlns:a16="http://schemas.microsoft.com/office/drawing/2014/main" id="{D4FC663B-2C2E-66DF-3504-79F0F7B01653}"/>
              </a:ext>
            </a:extLst>
          </p:cNvPr>
          <p:cNvPicPr>
            <a:picLocks noChangeAspect="1"/>
          </p:cNvPicPr>
          <p:nvPr/>
        </p:nvPicPr>
        <p:blipFill>
          <a:blip r:embed="rId9"/>
          <a:stretch>
            <a:fillRect/>
          </a:stretch>
        </p:blipFill>
        <p:spPr>
          <a:xfrm>
            <a:off x="2808782" y="3418650"/>
            <a:ext cx="2913227" cy="1942151"/>
          </a:xfrm>
          <a:prstGeom prst="rect">
            <a:avLst/>
          </a:prstGeom>
        </p:spPr>
      </p:pic>
      <p:pic>
        <p:nvPicPr>
          <p:cNvPr id="16" name="Grafik 15">
            <a:extLst>
              <a:ext uri="{FF2B5EF4-FFF2-40B4-BE49-F238E27FC236}">
                <a16:creationId xmlns:a16="http://schemas.microsoft.com/office/drawing/2014/main" id="{2E60ABCD-3B99-9FD9-CECC-C834CD121BB6}"/>
              </a:ext>
            </a:extLst>
          </p:cNvPr>
          <p:cNvPicPr>
            <a:picLocks noChangeAspect="1"/>
          </p:cNvPicPr>
          <p:nvPr/>
        </p:nvPicPr>
        <p:blipFill>
          <a:blip r:embed="rId10"/>
          <a:stretch>
            <a:fillRect/>
          </a:stretch>
        </p:blipFill>
        <p:spPr>
          <a:xfrm>
            <a:off x="3136641" y="1523918"/>
            <a:ext cx="2590694" cy="1727129"/>
          </a:xfrm>
          <a:prstGeom prst="rect">
            <a:avLst/>
          </a:prstGeom>
        </p:spPr>
      </p:pic>
      <p:pic>
        <p:nvPicPr>
          <p:cNvPr id="18" name="Grafik 17">
            <a:extLst>
              <a:ext uri="{FF2B5EF4-FFF2-40B4-BE49-F238E27FC236}">
                <a16:creationId xmlns:a16="http://schemas.microsoft.com/office/drawing/2014/main" id="{7777C884-C4DF-58BF-15EE-C4BDB0F0233A}"/>
              </a:ext>
            </a:extLst>
          </p:cNvPr>
          <p:cNvPicPr>
            <a:picLocks noChangeAspect="1"/>
          </p:cNvPicPr>
          <p:nvPr/>
        </p:nvPicPr>
        <p:blipFill>
          <a:blip r:embed="rId11"/>
          <a:stretch>
            <a:fillRect/>
          </a:stretch>
        </p:blipFill>
        <p:spPr>
          <a:xfrm>
            <a:off x="8490389" y="3317236"/>
            <a:ext cx="1861832" cy="2792748"/>
          </a:xfrm>
          <a:prstGeom prst="rect">
            <a:avLst/>
          </a:prstGeom>
        </p:spPr>
      </p:pic>
      <p:pic>
        <p:nvPicPr>
          <p:cNvPr id="19" name="Grafik 18">
            <a:extLst>
              <a:ext uri="{FF2B5EF4-FFF2-40B4-BE49-F238E27FC236}">
                <a16:creationId xmlns:a16="http://schemas.microsoft.com/office/drawing/2014/main" id="{4A6F5096-0049-48FD-2164-7988EDAE6CBE}"/>
              </a:ext>
            </a:extLst>
          </p:cNvPr>
          <p:cNvPicPr>
            <a:picLocks noChangeAspect="1"/>
          </p:cNvPicPr>
          <p:nvPr/>
        </p:nvPicPr>
        <p:blipFill>
          <a:blip r:embed="rId12"/>
          <a:stretch>
            <a:fillRect/>
          </a:stretch>
        </p:blipFill>
        <p:spPr>
          <a:xfrm>
            <a:off x="317473" y="4625968"/>
            <a:ext cx="2278213" cy="1685878"/>
          </a:xfrm>
          <a:prstGeom prst="rect">
            <a:avLst/>
          </a:prstGeom>
        </p:spPr>
      </p:pic>
    </p:spTree>
    <p:extLst>
      <p:ext uri="{BB962C8B-B14F-4D97-AF65-F5344CB8AC3E}">
        <p14:creationId xmlns:p14="http://schemas.microsoft.com/office/powerpoint/2010/main" val="4223131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295BF-7534-FB87-E8CB-865293F30A41}"/>
            </a:ext>
          </a:extLst>
        </p:cNvPr>
        <p:cNvGrpSpPr/>
        <p:nvPr/>
      </p:nvGrpSpPr>
      <p:grpSpPr>
        <a:xfrm>
          <a:off x="0" y="0"/>
          <a:ext cx="0" cy="0"/>
          <a:chOff x="0" y="0"/>
          <a:chExt cx="0" cy="0"/>
        </a:xfrm>
      </p:grpSpPr>
      <p:sp>
        <p:nvSpPr>
          <p:cNvPr id="5" name="Datumsplatzhalter 4">
            <a:extLst>
              <a:ext uri="{FF2B5EF4-FFF2-40B4-BE49-F238E27FC236}">
                <a16:creationId xmlns:a16="http://schemas.microsoft.com/office/drawing/2014/main" id="{A4AD785A-B495-D026-5BED-262BD5192D3A}"/>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4C3684DA-F0F0-A2CA-EF2A-671F8E03AF6E}"/>
              </a:ext>
            </a:extLst>
          </p:cNvPr>
          <p:cNvSpPr>
            <a:spLocks noGrp="1"/>
          </p:cNvSpPr>
          <p:nvPr>
            <p:ph type="title"/>
          </p:nvPr>
        </p:nvSpPr>
        <p:spPr/>
        <p:txBody>
          <a:bodyPr/>
          <a:lstStyle/>
          <a:p>
            <a:r>
              <a:rPr lang="de-DE" dirty="0">
                <a:latin typeface="+mj-lt"/>
              </a:rPr>
              <a:t>Beispielablauf: </a:t>
            </a:r>
            <a:r>
              <a:rPr lang="de-DE" b="1" dirty="0">
                <a:latin typeface="+mj-lt"/>
              </a:rPr>
              <a:t>Labeln</a:t>
            </a:r>
          </a:p>
        </p:txBody>
      </p:sp>
      <p:pic>
        <p:nvPicPr>
          <p:cNvPr id="9" name="Inhaltsplatzhalter 8">
            <a:extLst>
              <a:ext uri="{FF2B5EF4-FFF2-40B4-BE49-F238E27FC236}">
                <a16:creationId xmlns:a16="http://schemas.microsoft.com/office/drawing/2014/main" id="{89B88666-D44E-0955-1991-62C5029E8A1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714"/>
          <a:stretch/>
        </p:blipFill>
        <p:spPr>
          <a:xfrm>
            <a:off x="613999" y="1355268"/>
            <a:ext cx="2034590" cy="1727129"/>
          </a:xfrm>
        </p:spPr>
      </p:pic>
      <p:sp>
        <p:nvSpPr>
          <p:cNvPr id="6" name="Fußzeilenplatzhalter 5">
            <a:extLst>
              <a:ext uri="{FF2B5EF4-FFF2-40B4-BE49-F238E27FC236}">
                <a16:creationId xmlns:a16="http://schemas.microsoft.com/office/drawing/2014/main" id="{89D5D064-ACBE-BB60-A480-B26C7EED6A37}"/>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12A959CE-1299-D843-90CA-F24D4B0BB838}"/>
              </a:ext>
            </a:extLst>
          </p:cNvPr>
          <p:cNvSpPr>
            <a:spLocks noGrp="1"/>
          </p:cNvSpPr>
          <p:nvPr>
            <p:ph type="sldNum" sz="quarter" idx="16"/>
          </p:nvPr>
        </p:nvSpPr>
        <p:spPr/>
        <p:txBody>
          <a:bodyPr/>
          <a:lstStyle/>
          <a:p>
            <a:fld id="{6567D7EC-8799-48C5-898A-08E264972062}" type="slidenum">
              <a:rPr lang="de-DE" smtClean="0"/>
              <a:pPr/>
              <a:t>8</a:t>
            </a:fld>
            <a:endParaRPr lang="de-DE"/>
          </a:p>
        </p:txBody>
      </p:sp>
      <p:pic>
        <p:nvPicPr>
          <p:cNvPr id="10" name="Grafik 9">
            <a:extLst>
              <a:ext uri="{FF2B5EF4-FFF2-40B4-BE49-F238E27FC236}">
                <a16:creationId xmlns:a16="http://schemas.microsoft.com/office/drawing/2014/main" id="{BC1A444B-761B-CF08-EB03-6CBC18FFDE03}"/>
              </a:ext>
            </a:extLst>
          </p:cNvPr>
          <p:cNvPicPr>
            <a:picLocks noChangeAspect="1"/>
          </p:cNvPicPr>
          <p:nvPr/>
        </p:nvPicPr>
        <p:blipFill>
          <a:blip r:embed="rId4"/>
          <a:stretch>
            <a:fillRect/>
          </a:stretch>
        </p:blipFill>
        <p:spPr>
          <a:xfrm>
            <a:off x="601215" y="3189359"/>
            <a:ext cx="1994471" cy="1329647"/>
          </a:xfrm>
          <a:prstGeom prst="rect">
            <a:avLst/>
          </a:prstGeom>
        </p:spPr>
      </p:pic>
      <p:pic>
        <p:nvPicPr>
          <p:cNvPr id="11" name="Grafik 10">
            <a:extLst>
              <a:ext uri="{FF2B5EF4-FFF2-40B4-BE49-F238E27FC236}">
                <a16:creationId xmlns:a16="http://schemas.microsoft.com/office/drawing/2014/main" id="{4BACF190-5C15-2BA6-4E03-003B3290FC07}"/>
              </a:ext>
            </a:extLst>
          </p:cNvPr>
          <p:cNvPicPr>
            <a:picLocks noChangeAspect="1"/>
          </p:cNvPicPr>
          <p:nvPr/>
        </p:nvPicPr>
        <p:blipFill>
          <a:blip r:embed="rId5"/>
          <a:stretch>
            <a:fillRect/>
          </a:stretch>
        </p:blipFill>
        <p:spPr>
          <a:xfrm>
            <a:off x="10426138" y="3329313"/>
            <a:ext cx="1426396" cy="2139594"/>
          </a:xfrm>
          <a:prstGeom prst="rect">
            <a:avLst/>
          </a:prstGeom>
        </p:spPr>
      </p:pic>
      <p:pic>
        <p:nvPicPr>
          <p:cNvPr id="13" name="Grafik 12">
            <a:extLst>
              <a:ext uri="{FF2B5EF4-FFF2-40B4-BE49-F238E27FC236}">
                <a16:creationId xmlns:a16="http://schemas.microsoft.com/office/drawing/2014/main" id="{12C93969-F9E6-9BD2-1045-D0ABC1C46060}"/>
              </a:ext>
            </a:extLst>
          </p:cNvPr>
          <p:cNvPicPr>
            <a:picLocks noChangeAspect="1"/>
          </p:cNvPicPr>
          <p:nvPr/>
        </p:nvPicPr>
        <p:blipFill rotWithShape="1">
          <a:blip r:embed="rId6"/>
          <a:srcRect t="12666"/>
          <a:stretch/>
        </p:blipFill>
        <p:spPr>
          <a:xfrm>
            <a:off x="6049086" y="1220155"/>
            <a:ext cx="2114225" cy="3280504"/>
          </a:xfrm>
          <a:prstGeom prst="rect">
            <a:avLst/>
          </a:prstGeom>
        </p:spPr>
      </p:pic>
      <p:pic>
        <p:nvPicPr>
          <p:cNvPr id="12" name="Grafik 11">
            <a:extLst>
              <a:ext uri="{FF2B5EF4-FFF2-40B4-BE49-F238E27FC236}">
                <a16:creationId xmlns:a16="http://schemas.microsoft.com/office/drawing/2014/main" id="{B26A1F64-E2F6-B946-0C13-6390C608D7A5}"/>
              </a:ext>
            </a:extLst>
          </p:cNvPr>
          <p:cNvPicPr>
            <a:picLocks noChangeAspect="1"/>
          </p:cNvPicPr>
          <p:nvPr/>
        </p:nvPicPr>
        <p:blipFill>
          <a:blip r:embed="rId7"/>
          <a:stretch>
            <a:fillRect/>
          </a:stretch>
        </p:blipFill>
        <p:spPr>
          <a:xfrm>
            <a:off x="5810852" y="4663881"/>
            <a:ext cx="2590694" cy="1727129"/>
          </a:xfrm>
          <a:prstGeom prst="rect">
            <a:avLst/>
          </a:prstGeom>
        </p:spPr>
      </p:pic>
      <p:pic>
        <p:nvPicPr>
          <p:cNvPr id="14" name="Grafik 13">
            <a:extLst>
              <a:ext uri="{FF2B5EF4-FFF2-40B4-BE49-F238E27FC236}">
                <a16:creationId xmlns:a16="http://schemas.microsoft.com/office/drawing/2014/main" id="{A2C16783-45B2-B215-3B52-3E9298F6DFBB}"/>
              </a:ext>
            </a:extLst>
          </p:cNvPr>
          <p:cNvPicPr>
            <a:picLocks noChangeAspect="1"/>
          </p:cNvPicPr>
          <p:nvPr/>
        </p:nvPicPr>
        <p:blipFill>
          <a:blip r:embed="rId8"/>
          <a:stretch>
            <a:fillRect/>
          </a:stretch>
        </p:blipFill>
        <p:spPr>
          <a:xfrm>
            <a:off x="8472330" y="1247208"/>
            <a:ext cx="2913227" cy="1942151"/>
          </a:xfrm>
          <a:prstGeom prst="rect">
            <a:avLst/>
          </a:prstGeom>
        </p:spPr>
      </p:pic>
      <p:pic>
        <p:nvPicPr>
          <p:cNvPr id="15" name="Grafik 14">
            <a:extLst>
              <a:ext uri="{FF2B5EF4-FFF2-40B4-BE49-F238E27FC236}">
                <a16:creationId xmlns:a16="http://schemas.microsoft.com/office/drawing/2014/main" id="{DF349DDC-9619-D9DC-E1AF-139AF9DAF9D6}"/>
              </a:ext>
            </a:extLst>
          </p:cNvPr>
          <p:cNvPicPr>
            <a:picLocks noChangeAspect="1"/>
          </p:cNvPicPr>
          <p:nvPr/>
        </p:nvPicPr>
        <p:blipFill>
          <a:blip r:embed="rId9"/>
          <a:stretch>
            <a:fillRect/>
          </a:stretch>
        </p:blipFill>
        <p:spPr>
          <a:xfrm>
            <a:off x="2808782" y="3418650"/>
            <a:ext cx="2913227" cy="1942151"/>
          </a:xfrm>
          <a:prstGeom prst="rect">
            <a:avLst/>
          </a:prstGeom>
        </p:spPr>
      </p:pic>
      <p:pic>
        <p:nvPicPr>
          <p:cNvPr id="16" name="Grafik 15">
            <a:extLst>
              <a:ext uri="{FF2B5EF4-FFF2-40B4-BE49-F238E27FC236}">
                <a16:creationId xmlns:a16="http://schemas.microsoft.com/office/drawing/2014/main" id="{249A5D09-972F-FFB7-E3F9-68BD1B919A1F}"/>
              </a:ext>
            </a:extLst>
          </p:cNvPr>
          <p:cNvPicPr>
            <a:picLocks noChangeAspect="1"/>
          </p:cNvPicPr>
          <p:nvPr/>
        </p:nvPicPr>
        <p:blipFill>
          <a:blip r:embed="rId10"/>
          <a:stretch>
            <a:fillRect/>
          </a:stretch>
        </p:blipFill>
        <p:spPr>
          <a:xfrm>
            <a:off x="3136641" y="1523918"/>
            <a:ext cx="2590694" cy="1727129"/>
          </a:xfrm>
          <a:prstGeom prst="rect">
            <a:avLst/>
          </a:prstGeom>
        </p:spPr>
      </p:pic>
      <p:pic>
        <p:nvPicPr>
          <p:cNvPr id="18" name="Grafik 17">
            <a:extLst>
              <a:ext uri="{FF2B5EF4-FFF2-40B4-BE49-F238E27FC236}">
                <a16:creationId xmlns:a16="http://schemas.microsoft.com/office/drawing/2014/main" id="{99885867-19F9-130C-0645-332BBD4E9746}"/>
              </a:ext>
            </a:extLst>
          </p:cNvPr>
          <p:cNvPicPr>
            <a:picLocks noChangeAspect="1"/>
          </p:cNvPicPr>
          <p:nvPr/>
        </p:nvPicPr>
        <p:blipFill>
          <a:blip r:embed="rId11"/>
          <a:stretch>
            <a:fillRect/>
          </a:stretch>
        </p:blipFill>
        <p:spPr>
          <a:xfrm>
            <a:off x="8490389" y="3317236"/>
            <a:ext cx="1861832" cy="2792748"/>
          </a:xfrm>
          <a:prstGeom prst="rect">
            <a:avLst/>
          </a:prstGeom>
        </p:spPr>
      </p:pic>
      <p:pic>
        <p:nvPicPr>
          <p:cNvPr id="19" name="Grafik 18">
            <a:extLst>
              <a:ext uri="{FF2B5EF4-FFF2-40B4-BE49-F238E27FC236}">
                <a16:creationId xmlns:a16="http://schemas.microsoft.com/office/drawing/2014/main" id="{8BACF06C-B614-9900-86A2-A78A32B13563}"/>
              </a:ext>
            </a:extLst>
          </p:cNvPr>
          <p:cNvPicPr>
            <a:picLocks noChangeAspect="1"/>
          </p:cNvPicPr>
          <p:nvPr/>
        </p:nvPicPr>
        <p:blipFill>
          <a:blip r:embed="rId12"/>
          <a:stretch>
            <a:fillRect/>
          </a:stretch>
        </p:blipFill>
        <p:spPr>
          <a:xfrm>
            <a:off x="317473" y="4625968"/>
            <a:ext cx="2278213" cy="1685878"/>
          </a:xfrm>
          <a:prstGeom prst="rect">
            <a:avLst/>
          </a:prstGeom>
        </p:spPr>
      </p:pic>
      <p:sp>
        <p:nvSpPr>
          <p:cNvPr id="3" name="Textfeld 2">
            <a:extLst>
              <a:ext uri="{FF2B5EF4-FFF2-40B4-BE49-F238E27FC236}">
                <a16:creationId xmlns:a16="http://schemas.microsoft.com/office/drawing/2014/main" id="{E87EC737-48BE-EF29-EC4D-F5AE8D0B9B09}"/>
              </a:ext>
            </a:extLst>
          </p:cNvPr>
          <p:cNvSpPr txBox="1"/>
          <p:nvPr/>
        </p:nvSpPr>
        <p:spPr>
          <a:xfrm>
            <a:off x="1954141" y="3113819"/>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4" name="Textfeld 3">
            <a:extLst>
              <a:ext uri="{FF2B5EF4-FFF2-40B4-BE49-F238E27FC236}">
                <a16:creationId xmlns:a16="http://schemas.microsoft.com/office/drawing/2014/main" id="{16D47E7C-BCD3-0B92-A2F6-AD76C6FC92DE}"/>
              </a:ext>
            </a:extLst>
          </p:cNvPr>
          <p:cNvSpPr txBox="1"/>
          <p:nvPr/>
        </p:nvSpPr>
        <p:spPr>
          <a:xfrm>
            <a:off x="5122220" y="3339623"/>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8" name="Textfeld 7">
            <a:extLst>
              <a:ext uri="{FF2B5EF4-FFF2-40B4-BE49-F238E27FC236}">
                <a16:creationId xmlns:a16="http://schemas.microsoft.com/office/drawing/2014/main" id="{824ECE8E-AC7A-365D-E60C-589FF22A6042}"/>
              </a:ext>
            </a:extLst>
          </p:cNvPr>
          <p:cNvSpPr txBox="1"/>
          <p:nvPr/>
        </p:nvSpPr>
        <p:spPr>
          <a:xfrm>
            <a:off x="2067701" y="1220155"/>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17" name="Textfeld 16">
            <a:extLst>
              <a:ext uri="{FF2B5EF4-FFF2-40B4-BE49-F238E27FC236}">
                <a16:creationId xmlns:a16="http://schemas.microsoft.com/office/drawing/2014/main" id="{9A28E375-9175-D507-A4B0-37F51D0770CA}"/>
              </a:ext>
            </a:extLst>
          </p:cNvPr>
          <p:cNvSpPr txBox="1"/>
          <p:nvPr/>
        </p:nvSpPr>
        <p:spPr>
          <a:xfrm>
            <a:off x="1954141" y="4553397"/>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0" name="Textfeld 19">
            <a:extLst>
              <a:ext uri="{FF2B5EF4-FFF2-40B4-BE49-F238E27FC236}">
                <a16:creationId xmlns:a16="http://schemas.microsoft.com/office/drawing/2014/main" id="{841E5BC0-5742-DEFC-3607-DD953FD03914}"/>
              </a:ext>
            </a:extLst>
          </p:cNvPr>
          <p:cNvSpPr txBox="1"/>
          <p:nvPr/>
        </p:nvSpPr>
        <p:spPr>
          <a:xfrm>
            <a:off x="5130021" y="1411002"/>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1" name="Textfeld 20">
            <a:extLst>
              <a:ext uri="{FF2B5EF4-FFF2-40B4-BE49-F238E27FC236}">
                <a16:creationId xmlns:a16="http://schemas.microsoft.com/office/drawing/2014/main" id="{D1989D5A-4D0E-935E-0678-E21CF779B160}"/>
              </a:ext>
            </a:extLst>
          </p:cNvPr>
          <p:cNvSpPr txBox="1"/>
          <p:nvPr/>
        </p:nvSpPr>
        <p:spPr>
          <a:xfrm>
            <a:off x="10809835" y="1168232"/>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2" name="Textfeld 21">
            <a:extLst>
              <a:ext uri="{FF2B5EF4-FFF2-40B4-BE49-F238E27FC236}">
                <a16:creationId xmlns:a16="http://schemas.microsoft.com/office/drawing/2014/main" id="{F4B6D5AC-6F00-C4F8-53D2-FEC62D173273}"/>
              </a:ext>
            </a:extLst>
          </p:cNvPr>
          <p:cNvSpPr txBox="1"/>
          <p:nvPr/>
        </p:nvSpPr>
        <p:spPr>
          <a:xfrm>
            <a:off x="9715991" y="3249324"/>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3" name="Textfeld 22">
            <a:extLst>
              <a:ext uri="{FF2B5EF4-FFF2-40B4-BE49-F238E27FC236}">
                <a16:creationId xmlns:a16="http://schemas.microsoft.com/office/drawing/2014/main" id="{11BCD04D-CD67-3F7E-9AFA-69912703E307}"/>
              </a:ext>
            </a:extLst>
          </p:cNvPr>
          <p:cNvSpPr txBox="1"/>
          <p:nvPr/>
        </p:nvSpPr>
        <p:spPr>
          <a:xfrm>
            <a:off x="7522680" y="1127300"/>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24" name="Textfeld 23">
            <a:extLst>
              <a:ext uri="{FF2B5EF4-FFF2-40B4-BE49-F238E27FC236}">
                <a16:creationId xmlns:a16="http://schemas.microsoft.com/office/drawing/2014/main" id="{21BD0FD6-0E51-53C1-6933-ED7791B294A0}"/>
              </a:ext>
            </a:extLst>
          </p:cNvPr>
          <p:cNvSpPr txBox="1"/>
          <p:nvPr/>
        </p:nvSpPr>
        <p:spPr>
          <a:xfrm>
            <a:off x="7718357" y="4571409"/>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25" name="Textfeld 24">
            <a:extLst>
              <a:ext uri="{FF2B5EF4-FFF2-40B4-BE49-F238E27FC236}">
                <a16:creationId xmlns:a16="http://schemas.microsoft.com/office/drawing/2014/main" id="{BD5C52A1-5D6D-10F7-FBDF-A7147E148AF3}"/>
              </a:ext>
            </a:extLst>
          </p:cNvPr>
          <p:cNvSpPr txBox="1"/>
          <p:nvPr/>
        </p:nvSpPr>
        <p:spPr>
          <a:xfrm>
            <a:off x="11254788" y="3249324"/>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Tree>
    <p:extLst>
      <p:ext uri="{BB962C8B-B14F-4D97-AF65-F5344CB8AC3E}">
        <p14:creationId xmlns:p14="http://schemas.microsoft.com/office/powerpoint/2010/main" val="180396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E018-EC77-65C1-860C-CBE9F9C9BB4D}"/>
            </a:ext>
          </a:extLst>
        </p:cNvPr>
        <p:cNvGrpSpPr/>
        <p:nvPr/>
      </p:nvGrpSpPr>
      <p:grpSpPr>
        <a:xfrm>
          <a:off x="0" y="0"/>
          <a:ext cx="0" cy="0"/>
          <a:chOff x="0" y="0"/>
          <a:chExt cx="0" cy="0"/>
        </a:xfrm>
      </p:grpSpPr>
      <p:sp>
        <p:nvSpPr>
          <p:cNvPr id="26" name="Textfeld 25">
            <a:extLst>
              <a:ext uri="{FF2B5EF4-FFF2-40B4-BE49-F238E27FC236}">
                <a16:creationId xmlns:a16="http://schemas.microsoft.com/office/drawing/2014/main" id="{DC5F1DFD-6683-B4C8-EF0B-8617BDE8CA88}"/>
              </a:ext>
            </a:extLst>
          </p:cNvPr>
          <p:cNvSpPr txBox="1"/>
          <p:nvPr/>
        </p:nvSpPr>
        <p:spPr>
          <a:xfrm>
            <a:off x="2801367" y="1160067"/>
            <a:ext cx="1838965" cy="369332"/>
          </a:xfrm>
          <a:prstGeom prst="rect">
            <a:avLst/>
          </a:prstGeom>
          <a:noFill/>
        </p:spPr>
        <p:txBody>
          <a:bodyPr wrap="none" rtlCol="0">
            <a:spAutoFit/>
          </a:bodyPr>
          <a:lstStyle/>
          <a:p>
            <a:r>
              <a:rPr lang="de-DE" b="1"/>
              <a:t>Trainingsdaten</a:t>
            </a:r>
          </a:p>
        </p:txBody>
      </p:sp>
      <p:sp>
        <p:nvSpPr>
          <p:cNvPr id="27" name="Rechteck: abgerundete Ecken 26">
            <a:extLst>
              <a:ext uri="{FF2B5EF4-FFF2-40B4-BE49-F238E27FC236}">
                <a16:creationId xmlns:a16="http://schemas.microsoft.com/office/drawing/2014/main" id="{E633FA7D-FFDE-A09B-4A4B-3DF2EE868F97}"/>
              </a:ext>
            </a:extLst>
          </p:cNvPr>
          <p:cNvSpPr/>
          <p:nvPr/>
        </p:nvSpPr>
        <p:spPr>
          <a:xfrm>
            <a:off x="2406414" y="1492475"/>
            <a:ext cx="2628872" cy="43923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2827633D-16E6-9A93-616A-F1E45CF1C9BB}"/>
              </a:ext>
            </a:extLst>
          </p:cNvPr>
          <p:cNvSpPr txBox="1"/>
          <p:nvPr/>
        </p:nvSpPr>
        <p:spPr>
          <a:xfrm>
            <a:off x="2525328" y="1699915"/>
            <a:ext cx="2403222" cy="369332"/>
          </a:xfrm>
          <a:prstGeom prst="rect">
            <a:avLst/>
          </a:prstGeom>
          <a:noFill/>
        </p:spPr>
        <p:txBody>
          <a:bodyPr wrap="none" rtlCol="0">
            <a:spAutoFit/>
          </a:bodyPr>
          <a:lstStyle/>
          <a:p>
            <a:r>
              <a:rPr lang="de-DE" b="1"/>
              <a:t>Features/ Merkmale</a:t>
            </a:r>
          </a:p>
        </p:txBody>
      </p:sp>
      <p:sp>
        <p:nvSpPr>
          <p:cNvPr id="34" name="Textfeld 33">
            <a:extLst>
              <a:ext uri="{FF2B5EF4-FFF2-40B4-BE49-F238E27FC236}">
                <a16:creationId xmlns:a16="http://schemas.microsoft.com/office/drawing/2014/main" id="{3C228A55-C5B3-9CAD-E3EC-5DA020D6AED6}"/>
              </a:ext>
            </a:extLst>
          </p:cNvPr>
          <p:cNvSpPr txBox="1"/>
          <p:nvPr/>
        </p:nvSpPr>
        <p:spPr>
          <a:xfrm>
            <a:off x="2632064" y="4232176"/>
            <a:ext cx="2339102" cy="646331"/>
          </a:xfrm>
          <a:prstGeom prst="rect">
            <a:avLst/>
          </a:prstGeom>
          <a:noFill/>
        </p:spPr>
        <p:txBody>
          <a:bodyPr wrap="none" rtlCol="0">
            <a:spAutoFit/>
          </a:bodyPr>
          <a:lstStyle/>
          <a:p>
            <a:r>
              <a:rPr lang="de-DE" b="1"/>
              <a:t>Label/ Beschriftung</a:t>
            </a:r>
          </a:p>
          <a:p>
            <a:r>
              <a:rPr lang="de-DE"/>
              <a:t> (= Zielvariable)</a:t>
            </a:r>
          </a:p>
        </p:txBody>
      </p:sp>
      <p:sp>
        <p:nvSpPr>
          <p:cNvPr id="37" name="Rechteck 36">
            <a:extLst>
              <a:ext uri="{FF2B5EF4-FFF2-40B4-BE49-F238E27FC236}">
                <a16:creationId xmlns:a16="http://schemas.microsoft.com/office/drawing/2014/main" id="{1CF9B708-5CD7-374C-A16A-9AB11A828458}"/>
              </a:ext>
            </a:extLst>
          </p:cNvPr>
          <p:cNvSpPr/>
          <p:nvPr/>
        </p:nvSpPr>
        <p:spPr>
          <a:xfrm>
            <a:off x="2524000" y="1735292"/>
            <a:ext cx="2330164" cy="288809"/>
          </a:xfrm>
          <a:prstGeom prst="rect">
            <a:avLst/>
          </a:prstGeom>
          <a:solidFill>
            <a:srgbClr val="0091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a:extLst>
              <a:ext uri="{FF2B5EF4-FFF2-40B4-BE49-F238E27FC236}">
                <a16:creationId xmlns:a16="http://schemas.microsoft.com/office/drawing/2014/main" id="{C47DF8B6-D063-04EC-EE47-580F30F22F0D}"/>
              </a:ext>
            </a:extLst>
          </p:cNvPr>
          <p:cNvSpPr>
            <a:spLocks noGrp="1"/>
          </p:cNvSpPr>
          <p:nvPr>
            <p:ph type="dt" sz="half" idx="14"/>
          </p:nvPr>
        </p:nvSpPr>
        <p:spPr/>
        <p:txBody>
          <a:bodyPr/>
          <a:lstStyle/>
          <a:p>
            <a:fld id="{EBA5D75C-6F94-4A11-89D9-EB0E7A9CA81D}" type="datetime1">
              <a:rPr lang="de-DE" smtClean="0"/>
              <a:t>14.11.2025</a:t>
            </a:fld>
            <a:endParaRPr lang="de-DE"/>
          </a:p>
        </p:txBody>
      </p:sp>
      <p:sp>
        <p:nvSpPr>
          <p:cNvPr id="2" name="Titel 1">
            <a:extLst>
              <a:ext uri="{FF2B5EF4-FFF2-40B4-BE49-F238E27FC236}">
                <a16:creationId xmlns:a16="http://schemas.microsoft.com/office/drawing/2014/main" id="{27098A24-17DE-BDE4-DA39-DD42D9CC5CF3}"/>
              </a:ext>
            </a:extLst>
          </p:cNvPr>
          <p:cNvSpPr>
            <a:spLocks noGrp="1"/>
          </p:cNvSpPr>
          <p:nvPr>
            <p:ph type="title"/>
          </p:nvPr>
        </p:nvSpPr>
        <p:spPr/>
        <p:txBody>
          <a:bodyPr/>
          <a:lstStyle/>
          <a:p>
            <a:r>
              <a:rPr lang="de-DE" dirty="0">
                <a:latin typeface="+mj-lt"/>
              </a:rPr>
              <a:t>Beispielablauf: </a:t>
            </a:r>
            <a:r>
              <a:rPr lang="de-DE" b="1" dirty="0">
                <a:latin typeface="+mj-lt"/>
              </a:rPr>
              <a:t>Training</a:t>
            </a:r>
          </a:p>
        </p:txBody>
      </p:sp>
      <p:pic>
        <p:nvPicPr>
          <p:cNvPr id="9" name="Inhaltsplatzhalter 8">
            <a:extLst>
              <a:ext uri="{FF2B5EF4-FFF2-40B4-BE49-F238E27FC236}">
                <a16:creationId xmlns:a16="http://schemas.microsoft.com/office/drawing/2014/main" id="{DEF1D77F-6A0F-7FC8-A2EC-4DBDF6DAF1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714"/>
          <a:stretch/>
        </p:blipFill>
        <p:spPr>
          <a:xfrm>
            <a:off x="3066706" y="2142832"/>
            <a:ext cx="605917" cy="514353"/>
          </a:xfrm>
        </p:spPr>
      </p:pic>
      <p:sp>
        <p:nvSpPr>
          <p:cNvPr id="6" name="Fußzeilenplatzhalter 5">
            <a:extLst>
              <a:ext uri="{FF2B5EF4-FFF2-40B4-BE49-F238E27FC236}">
                <a16:creationId xmlns:a16="http://schemas.microsoft.com/office/drawing/2014/main" id="{4E9DF2D8-CD07-69F4-3B38-FB5AABE4A0E6}"/>
              </a:ext>
            </a:extLst>
          </p:cNvPr>
          <p:cNvSpPr>
            <a:spLocks noGrp="1"/>
          </p:cNvSpPr>
          <p:nvPr>
            <p:ph type="ftr" sz="quarter" idx="15"/>
          </p:nvPr>
        </p:nvSpPr>
        <p:spPr/>
        <p:txBody>
          <a:bodyPr/>
          <a:lstStyle/>
          <a:p>
            <a:r>
              <a:rPr lang="de-DE"/>
              <a:t>KI-Produktionsnetzwerk Augsburg</a:t>
            </a:r>
          </a:p>
        </p:txBody>
      </p:sp>
      <p:sp>
        <p:nvSpPr>
          <p:cNvPr id="7" name="Foliennummernplatzhalter 6">
            <a:extLst>
              <a:ext uri="{FF2B5EF4-FFF2-40B4-BE49-F238E27FC236}">
                <a16:creationId xmlns:a16="http://schemas.microsoft.com/office/drawing/2014/main" id="{80F18667-E49F-4E40-1E27-406A5D5403C4}"/>
              </a:ext>
            </a:extLst>
          </p:cNvPr>
          <p:cNvSpPr>
            <a:spLocks noGrp="1"/>
          </p:cNvSpPr>
          <p:nvPr>
            <p:ph type="sldNum" sz="quarter" idx="16"/>
          </p:nvPr>
        </p:nvSpPr>
        <p:spPr/>
        <p:txBody>
          <a:bodyPr/>
          <a:lstStyle/>
          <a:p>
            <a:fld id="{6567D7EC-8799-48C5-898A-08E264972062}" type="slidenum">
              <a:rPr lang="de-DE" smtClean="0"/>
              <a:pPr/>
              <a:t>9</a:t>
            </a:fld>
            <a:endParaRPr lang="de-DE"/>
          </a:p>
        </p:txBody>
      </p:sp>
      <p:pic>
        <p:nvPicPr>
          <p:cNvPr id="10" name="Grafik 9">
            <a:extLst>
              <a:ext uri="{FF2B5EF4-FFF2-40B4-BE49-F238E27FC236}">
                <a16:creationId xmlns:a16="http://schemas.microsoft.com/office/drawing/2014/main" id="{4756B0A2-8424-9E21-CCDF-0E34C7C565C9}"/>
              </a:ext>
            </a:extLst>
          </p:cNvPr>
          <p:cNvPicPr>
            <a:picLocks noChangeAspect="1"/>
          </p:cNvPicPr>
          <p:nvPr/>
        </p:nvPicPr>
        <p:blipFill>
          <a:blip r:embed="rId4"/>
          <a:stretch>
            <a:fillRect/>
          </a:stretch>
        </p:blipFill>
        <p:spPr>
          <a:xfrm>
            <a:off x="2767897" y="2802071"/>
            <a:ext cx="643946" cy="429297"/>
          </a:xfrm>
          <a:prstGeom prst="rect">
            <a:avLst/>
          </a:prstGeom>
        </p:spPr>
      </p:pic>
      <p:pic>
        <p:nvPicPr>
          <p:cNvPr id="11" name="Grafik 10">
            <a:extLst>
              <a:ext uri="{FF2B5EF4-FFF2-40B4-BE49-F238E27FC236}">
                <a16:creationId xmlns:a16="http://schemas.microsoft.com/office/drawing/2014/main" id="{E012DC12-757C-2327-CA7E-CEFD8958E0E3}"/>
              </a:ext>
            </a:extLst>
          </p:cNvPr>
          <p:cNvPicPr>
            <a:picLocks noChangeAspect="1"/>
          </p:cNvPicPr>
          <p:nvPr/>
        </p:nvPicPr>
        <p:blipFill>
          <a:blip r:embed="rId5"/>
          <a:stretch>
            <a:fillRect/>
          </a:stretch>
        </p:blipFill>
        <p:spPr>
          <a:xfrm>
            <a:off x="3920122" y="3277440"/>
            <a:ext cx="262416" cy="393624"/>
          </a:xfrm>
          <a:prstGeom prst="rect">
            <a:avLst/>
          </a:prstGeom>
        </p:spPr>
      </p:pic>
      <p:pic>
        <p:nvPicPr>
          <p:cNvPr id="13" name="Grafik 12">
            <a:extLst>
              <a:ext uri="{FF2B5EF4-FFF2-40B4-BE49-F238E27FC236}">
                <a16:creationId xmlns:a16="http://schemas.microsoft.com/office/drawing/2014/main" id="{C991A844-456E-156D-C8C5-A0949F2714A4}"/>
              </a:ext>
            </a:extLst>
          </p:cNvPr>
          <p:cNvPicPr>
            <a:picLocks noChangeAspect="1"/>
          </p:cNvPicPr>
          <p:nvPr/>
        </p:nvPicPr>
        <p:blipFill rotWithShape="1">
          <a:blip r:embed="rId6"/>
          <a:srcRect t="12666"/>
          <a:stretch/>
        </p:blipFill>
        <p:spPr>
          <a:xfrm>
            <a:off x="3925124" y="2153430"/>
            <a:ext cx="335385" cy="520395"/>
          </a:xfrm>
          <a:prstGeom prst="rect">
            <a:avLst/>
          </a:prstGeom>
        </p:spPr>
      </p:pic>
      <p:pic>
        <p:nvPicPr>
          <p:cNvPr id="12" name="Grafik 11">
            <a:extLst>
              <a:ext uri="{FF2B5EF4-FFF2-40B4-BE49-F238E27FC236}">
                <a16:creationId xmlns:a16="http://schemas.microsoft.com/office/drawing/2014/main" id="{DC6E6A39-71E1-FFEB-FE13-9B74439CD50B}"/>
              </a:ext>
            </a:extLst>
          </p:cNvPr>
          <p:cNvPicPr>
            <a:picLocks noChangeAspect="1"/>
          </p:cNvPicPr>
          <p:nvPr/>
        </p:nvPicPr>
        <p:blipFill>
          <a:blip r:embed="rId7"/>
          <a:stretch>
            <a:fillRect/>
          </a:stretch>
        </p:blipFill>
        <p:spPr>
          <a:xfrm>
            <a:off x="4353562" y="2985229"/>
            <a:ext cx="553998" cy="369332"/>
          </a:xfrm>
          <a:prstGeom prst="rect">
            <a:avLst/>
          </a:prstGeom>
        </p:spPr>
      </p:pic>
      <p:pic>
        <p:nvPicPr>
          <p:cNvPr id="14" name="Grafik 13">
            <a:extLst>
              <a:ext uri="{FF2B5EF4-FFF2-40B4-BE49-F238E27FC236}">
                <a16:creationId xmlns:a16="http://schemas.microsoft.com/office/drawing/2014/main" id="{19DEFC5C-B0D2-510E-6BBB-DECB480EEDFD}"/>
              </a:ext>
            </a:extLst>
          </p:cNvPr>
          <p:cNvPicPr>
            <a:picLocks noChangeAspect="1"/>
          </p:cNvPicPr>
          <p:nvPr/>
        </p:nvPicPr>
        <p:blipFill>
          <a:blip r:embed="rId8"/>
          <a:stretch>
            <a:fillRect/>
          </a:stretch>
        </p:blipFill>
        <p:spPr>
          <a:xfrm>
            <a:off x="3570829" y="2767450"/>
            <a:ext cx="578561" cy="385707"/>
          </a:xfrm>
          <a:prstGeom prst="rect">
            <a:avLst/>
          </a:prstGeom>
        </p:spPr>
      </p:pic>
      <p:pic>
        <p:nvPicPr>
          <p:cNvPr id="15" name="Grafik 14">
            <a:extLst>
              <a:ext uri="{FF2B5EF4-FFF2-40B4-BE49-F238E27FC236}">
                <a16:creationId xmlns:a16="http://schemas.microsoft.com/office/drawing/2014/main" id="{D4B93DDE-4621-7E2E-6B53-155C1C72E70D}"/>
              </a:ext>
            </a:extLst>
          </p:cNvPr>
          <p:cNvPicPr>
            <a:picLocks noChangeAspect="1"/>
          </p:cNvPicPr>
          <p:nvPr/>
        </p:nvPicPr>
        <p:blipFill>
          <a:blip r:embed="rId9"/>
          <a:stretch>
            <a:fillRect/>
          </a:stretch>
        </p:blipFill>
        <p:spPr>
          <a:xfrm>
            <a:off x="4418637" y="2400008"/>
            <a:ext cx="524244" cy="349496"/>
          </a:xfrm>
          <a:prstGeom prst="rect">
            <a:avLst/>
          </a:prstGeom>
        </p:spPr>
      </p:pic>
      <p:pic>
        <p:nvPicPr>
          <p:cNvPr id="16" name="Grafik 15">
            <a:extLst>
              <a:ext uri="{FF2B5EF4-FFF2-40B4-BE49-F238E27FC236}">
                <a16:creationId xmlns:a16="http://schemas.microsoft.com/office/drawing/2014/main" id="{B8BC3E88-3E5B-06CA-C862-026593719484}"/>
              </a:ext>
            </a:extLst>
          </p:cNvPr>
          <p:cNvPicPr>
            <a:picLocks noChangeAspect="1"/>
          </p:cNvPicPr>
          <p:nvPr/>
        </p:nvPicPr>
        <p:blipFill>
          <a:blip r:embed="rId10"/>
          <a:stretch>
            <a:fillRect/>
          </a:stretch>
        </p:blipFill>
        <p:spPr>
          <a:xfrm>
            <a:off x="2667345" y="3341326"/>
            <a:ext cx="494607" cy="329738"/>
          </a:xfrm>
          <a:prstGeom prst="rect">
            <a:avLst/>
          </a:prstGeom>
        </p:spPr>
      </p:pic>
      <p:pic>
        <p:nvPicPr>
          <p:cNvPr id="18" name="Grafik 17">
            <a:extLst>
              <a:ext uri="{FF2B5EF4-FFF2-40B4-BE49-F238E27FC236}">
                <a16:creationId xmlns:a16="http://schemas.microsoft.com/office/drawing/2014/main" id="{EC1DFF3D-131F-942E-F103-01F5E732DD56}"/>
              </a:ext>
            </a:extLst>
          </p:cNvPr>
          <p:cNvPicPr>
            <a:picLocks noChangeAspect="1"/>
          </p:cNvPicPr>
          <p:nvPr/>
        </p:nvPicPr>
        <p:blipFill>
          <a:blip r:embed="rId11"/>
          <a:stretch>
            <a:fillRect/>
          </a:stretch>
        </p:blipFill>
        <p:spPr>
          <a:xfrm>
            <a:off x="3286417" y="3341326"/>
            <a:ext cx="499455" cy="749183"/>
          </a:xfrm>
          <a:prstGeom prst="rect">
            <a:avLst/>
          </a:prstGeom>
        </p:spPr>
      </p:pic>
      <p:pic>
        <p:nvPicPr>
          <p:cNvPr id="19" name="Grafik 18">
            <a:extLst>
              <a:ext uri="{FF2B5EF4-FFF2-40B4-BE49-F238E27FC236}">
                <a16:creationId xmlns:a16="http://schemas.microsoft.com/office/drawing/2014/main" id="{5DEE330B-15AF-D42C-BE8E-311397040D7D}"/>
              </a:ext>
            </a:extLst>
          </p:cNvPr>
          <p:cNvPicPr>
            <a:picLocks noChangeAspect="1"/>
          </p:cNvPicPr>
          <p:nvPr/>
        </p:nvPicPr>
        <p:blipFill>
          <a:blip r:embed="rId12"/>
          <a:stretch>
            <a:fillRect/>
          </a:stretch>
        </p:blipFill>
        <p:spPr>
          <a:xfrm>
            <a:off x="2441022" y="2266918"/>
            <a:ext cx="527389" cy="390268"/>
          </a:xfrm>
          <a:prstGeom prst="rect">
            <a:avLst/>
          </a:prstGeom>
        </p:spPr>
      </p:pic>
      <p:sp>
        <p:nvSpPr>
          <p:cNvPr id="3" name="Textfeld 2">
            <a:extLst>
              <a:ext uri="{FF2B5EF4-FFF2-40B4-BE49-F238E27FC236}">
                <a16:creationId xmlns:a16="http://schemas.microsoft.com/office/drawing/2014/main" id="{CB5DDFBD-5CCC-CFFE-54BE-EA4E15C360C1}"/>
              </a:ext>
            </a:extLst>
          </p:cNvPr>
          <p:cNvSpPr txBox="1"/>
          <p:nvPr/>
        </p:nvSpPr>
        <p:spPr>
          <a:xfrm>
            <a:off x="3161952" y="5367656"/>
            <a:ext cx="889907" cy="369332"/>
          </a:xfrm>
          <a:prstGeom prst="rect">
            <a:avLst/>
          </a:prstGeom>
          <a:noFill/>
        </p:spPr>
        <p:txBody>
          <a:bodyPr wrap="square" rtlCol="0">
            <a:spAutoFit/>
          </a:bodyPr>
          <a:lstStyle/>
          <a:p>
            <a:r>
              <a:rPr lang="de-DE" b="1">
                <a:solidFill>
                  <a:schemeClr val="bg1">
                    <a:alpha val="0"/>
                  </a:schemeClr>
                </a:solidFill>
              </a:rPr>
              <a:t>Katze</a:t>
            </a:r>
          </a:p>
        </p:txBody>
      </p:sp>
      <p:sp>
        <p:nvSpPr>
          <p:cNvPr id="4" name="Textfeld 3">
            <a:extLst>
              <a:ext uri="{FF2B5EF4-FFF2-40B4-BE49-F238E27FC236}">
                <a16:creationId xmlns:a16="http://schemas.microsoft.com/office/drawing/2014/main" id="{326BA0CF-96B7-EE6C-32C4-A55290EEC008}"/>
              </a:ext>
            </a:extLst>
          </p:cNvPr>
          <p:cNvSpPr txBox="1"/>
          <p:nvPr/>
        </p:nvSpPr>
        <p:spPr>
          <a:xfrm>
            <a:off x="3401475" y="4841583"/>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8" name="Textfeld 7">
            <a:extLst>
              <a:ext uri="{FF2B5EF4-FFF2-40B4-BE49-F238E27FC236}">
                <a16:creationId xmlns:a16="http://schemas.microsoft.com/office/drawing/2014/main" id="{3A3EA5FB-BF41-D98D-30F1-EDED68A6AEF3}"/>
              </a:ext>
            </a:extLst>
          </p:cNvPr>
          <p:cNvSpPr txBox="1"/>
          <p:nvPr/>
        </p:nvSpPr>
        <p:spPr>
          <a:xfrm>
            <a:off x="3332859" y="5312271"/>
            <a:ext cx="889907" cy="369332"/>
          </a:xfrm>
          <a:prstGeom prst="rect">
            <a:avLst/>
          </a:prstGeom>
          <a:noFill/>
        </p:spPr>
        <p:txBody>
          <a:bodyPr wrap="square" rtlCol="0">
            <a:spAutoFit/>
          </a:bodyPr>
          <a:lstStyle/>
          <a:p>
            <a:r>
              <a:rPr lang="de-DE" b="1">
                <a:solidFill>
                  <a:schemeClr val="bg1"/>
                </a:solidFill>
                <a:highlight>
                  <a:srgbClr val="0000FF"/>
                </a:highlight>
              </a:rPr>
              <a:t>Katze</a:t>
            </a:r>
          </a:p>
        </p:txBody>
      </p:sp>
      <p:sp>
        <p:nvSpPr>
          <p:cNvPr id="17" name="Textfeld 16">
            <a:extLst>
              <a:ext uri="{FF2B5EF4-FFF2-40B4-BE49-F238E27FC236}">
                <a16:creationId xmlns:a16="http://schemas.microsoft.com/office/drawing/2014/main" id="{FF181D50-F84C-29D3-B936-FE903B9DFD06}"/>
              </a:ext>
            </a:extLst>
          </p:cNvPr>
          <p:cNvSpPr txBox="1"/>
          <p:nvPr/>
        </p:nvSpPr>
        <p:spPr>
          <a:xfrm>
            <a:off x="3339152" y="4889045"/>
            <a:ext cx="889907" cy="369332"/>
          </a:xfrm>
          <a:prstGeom prst="rect">
            <a:avLst/>
          </a:prstGeom>
          <a:noFill/>
        </p:spPr>
        <p:txBody>
          <a:bodyPr wrap="square" rtlCol="0">
            <a:spAutoFit/>
          </a:bodyPr>
          <a:lstStyle/>
          <a:p>
            <a:r>
              <a:rPr lang="de-DE" b="1">
                <a:solidFill>
                  <a:schemeClr val="bg1"/>
                </a:solidFill>
                <a:highlight>
                  <a:srgbClr val="800000"/>
                </a:highlight>
              </a:rPr>
              <a:t>Hund</a:t>
            </a:r>
          </a:p>
        </p:txBody>
      </p:sp>
      <p:sp>
        <p:nvSpPr>
          <p:cNvPr id="20" name="Textfeld 19">
            <a:extLst>
              <a:ext uri="{FF2B5EF4-FFF2-40B4-BE49-F238E27FC236}">
                <a16:creationId xmlns:a16="http://schemas.microsoft.com/office/drawing/2014/main" id="{7405B940-3D98-55BB-D883-C0C8F18626B6}"/>
              </a:ext>
            </a:extLst>
          </p:cNvPr>
          <p:cNvSpPr txBox="1"/>
          <p:nvPr/>
        </p:nvSpPr>
        <p:spPr>
          <a:xfrm>
            <a:off x="3175825" y="4933406"/>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21" name="Textfeld 20">
            <a:extLst>
              <a:ext uri="{FF2B5EF4-FFF2-40B4-BE49-F238E27FC236}">
                <a16:creationId xmlns:a16="http://schemas.microsoft.com/office/drawing/2014/main" id="{FD419EE1-4D60-7A1C-5655-C64DC1F5AB90}"/>
              </a:ext>
            </a:extLst>
          </p:cNvPr>
          <p:cNvSpPr txBox="1"/>
          <p:nvPr/>
        </p:nvSpPr>
        <p:spPr>
          <a:xfrm>
            <a:off x="3227669" y="4841583"/>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22" name="Textfeld 21">
            <a:extLst>
              <a:ext uri="{FF2B5EF4-FFF2-40B4-BE49-F238E27FC236}">
                <a16:creationId xmlns:a16="http://schemas.microsoft.com/office/drawing/2014/main" id="{C990DD73-D1E3-1750-2FC1-6D89075C57AC}"/>
              </a:ext>
            </a:extLst>
          </p:cNvPr>
          <p:cNvSpPr txBox="1"/>
          <p:nvPr/>
        </p:nvSpPr>
        <p:spPr>
          <a:xfrm>
            <a:off x="3411843" y="4923772"/>
            <a:ext cx="889907" cy="369332"/>
          </a:xfrm>
          <a:prstGeom prst="rect">
            <a:avLst/>
          </a:prstGeom>
          <a:noFill/>
        </p:spPr>
        <p:txBody>
          <a:bodyPr wrap="square" rtlCol="0">
            <a:spAutoFit/>
          </a:bodyPr>
          <a:lstStyle/>
          <a:p>
            <a:r>
              <a:rPr lang="de-DE" b="1">
                <a:solidFill>
                  <a:schemeClr val="bg1">
                    <a:alpha val="0"/>
                  </a:schemeClr>
                </a:solidFill>
              </a:rPr>
              <a:t>Hund</a:t>
            </a:r>
          </a:p>
        </p:txBody>
      </p:sp>
      <p:sp>
        <p:nvSpPr>
          <p:cNvPr id="23" name="Textfeld 22">
            <a:extLst>
              <a:ext uri="{FF2B5EF4-FFF2-40B4-BE49-F238E27FC236}">
                <a16:creationId xmlns:a16="http://schemas.microsoft.com/office/drawing/2014/main" id="{F3163951-A8EA-9004-0909-82BB07B83488}"/>
              </a:ext>
            </a:extLst>
          </p:cNvPr>
          <p:cNvSpPr txBox="1"/>
          <p:nvPr/>
        </p:nvSpPr>
        <p:spPr>
          <a:xfrm>
            <a:off x="3369664" y="5377676"/>
            <a:ext cx="889907" cy="369332"/>
          </a:xfrm>
          <a:prstGeom prst="rect">
            <a:avLst/>
          </a:prstGeom>
          <a:noFill/>
        </p:spPr>
        <p:txBody>
          <a:bodyPr wrap="square" rtlCol="0">
            <a:spAutoFit/>
          </a:bodyPr>
          <a:lstStyle/>
          <a:p>
            <a:r>
              <a:rPr lang="de-DE" b="1">
                <a:solidFill>
                  <a:schemeClr val="bg1">
                    <a:alpha val="0"/>
                  </a:schemeClr>
                </a:solidFill>
              </a:rPr>
              <a:t>Katze</a:t>
            </a:r>
          </a:p>
        </p:txBody>
      </p:sp>
      <p:sp>
        <p:nvSpPr>
          <p:cNvPr id="24" name="Textfeld 23">
            <a:extLst>
              <a:ext uri="{FF2B5EF4-FFF2-40B4-BE49-F238E27FC236}">
                <a16:creationId xmlns:a16="http://schemas.microsoft.com/office/drawing/2014/main" id="{1BC6C6B4-302E-974B-48D1-AB67B91E3A71}"/>
              </a:ext>
            </a:extLst>
          </p:cNvPr>
          <p:cNvSpPr txBox="1"/>
          <p:nvPr/>
        </p:nvSpPr>
        <p:spPr>
          <a:xfrm>
            <a:off x="3259483" y="5329384"/>
            <a:ext cx="889907" cy="369332"/>
          </a:xfrm>
          <a:prstGeom prst="rect">
            <a:avLst/>
          </a:prstGeom>
          <a:noFill/>
        </p:spPr>
        <p:txBody>
          <a:bodyPr wrap="square" rtlCol="0">
            <a:spAutoFit/>
          </a:bodyPr>
          <a:lstStyle/>
          <a:p>
            <a:r>
              <a:rPr lang="de-DE" b="1">
                <a:solidFill>
                  <a:schemeClr val="bg1">
                    <a:alpha val="0"/>
                  </a:schemeClr>
                </a:solidFill>
              </a:rPr>
              <a:t>Katze</a:t>
            </a:r>
          </a:p>
        </p:txBody>
      </p:sp>
      <p:sp>
        <p:nvSpPr>
          <p:cNvPr id="25" name="Textfeld 24">
            <a:extLst>
              <a:ext uri="{FF2B5EF4-FFF2-40B4-BE49-F238E27FC236}">
                <a16:creationId xmlns:a16="http://schemas.microsoft.com/office/drawing/2014/main" id="{8EBD0B15-4E3B-9B04-CAE5-987DDAE8209C}"/>
              </a:ext>
            </a:extLst>
          </p:cNvPr>
          <p:cNvSpPr txBox="1"/>
          <p:nvPr/>
        </p:nvSpPr>
        <p:spPr>
          <a:xfrm>
            <a:off x="3227669" y="5374649"/>
            <a:ext cx="889907" cy="369332"/>
          </a:xfrm>
          <a:prstGeom prst="rect">
            <a:avLst/>
          </a:prstGeom>
          <a:noFill/>
        </p:spPr>
        <p:txBody>
          <a:bodyPr wrap="square" rtlCol="0">
            <a:spAutoFit/>
          </a:bodyPr>
          <a:lstStyle/>
          <a:p>
            <a:r>
              <a:rPr lang="de-DE" b="1">
                <a:solidFill>
                  <a:schemeClr val="bg1">
                    <a:alpha val="0"/>
                  </a:schemeClr>
                </a:solidFill>
              </a:rPr>
              <a:t>Katze</a:t>
            </a:r>
          </a:p>
        </p:txBody>
      </p:sp>
      <p:pic>
        <p:nvPicPr>
          <p:cNvPr id="41" name="Grafik 40">
            <a:extLst>
              <a:ext uri="{FF2B5EF4-FFF2-40B4-BE49-F238E27FC236}">
                <a16:creationId xmlns:a16="http://schemas.microsoft.com/office/drawing/2014/main" id="{98371F3B-1AA8-9DC0-50B0-0B39D40E75B3}"/>
              </a:ext>
            </a:extLst>
          </p:cNvPr>
          <p:cNvPicPr>
            <a:picLocks noChangeAspect="1"/>
          </p:cNvPicPr>
          <p:nvPr/>
        </p:nvPicPr>
        <p:blipFill>
          <a:blip r:embed="rId13"/>
          <a:stretch>
            <a:fillRect/>
          </a:stretch>
        </p:blipFill>
        <p:spPr>
          <a:xfrm>
            <a:off x="6073144" y="3085644"/>
            <a:ext cx="1172502" cy="947722"/>
          </a:xfrm>
          <a:prstGeom prst="rect">
            <a:avLst/>
          </a:prstGeom>
        </p:spPr>
      </p:pic>
      <p:cxnSp>
        <p:nvCxnSpPr>
          <p:cNvPr id="42" name="Gerade Verbindung mit Pfeil 41">
            <a:extLst>
              <a:ext uri="{FF2B5EF4-FFF2-40B4-BE49-F238E27FC236}">
                <a16:creationId xmlns:a16="http://schemas.microsoft.com/office/drawing/2014/main" id="{8A20D2C7-B5A1-663E-57F4-A5219778CD1B}"/>
              </a:ext>
            </a:extLst>
          </p:cNvPr>
          <p:cNvCxnSpPr>
            <a:cxnSpLocks/>
          </p:cNvCxnSpPr>
          <p:nvPr/>
        </p:nvCxnSpPr>
        <p:spPr>
          <a:xfrm>
            <a:off x="5280671" y="2926128"/>
            <a:ext cx="654554" cy="3118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4AB747ED-2DDB-2B09-862E-DB774ED0C541}"/>
              </a:ext>
            </a:extLst>
          </p:cNvPr>
          <p:cNvSpPr txBox="1"/>
          <p:nvPr/>
        </p:nvSpPr>
        <p:spPr>
          <a:xfrm>
            <a:off x="6017729" y="2349020"/>
            <a:ext cx="1640955" cy="646331"/>
          </a:xfrm>
          <a:prstGeom prst="rect">
            <a:avLst/>
          </a:prstGeom>
          <a:noFill/>
        </p:spPr>
        <p:txBody>
          <a:bodyPr wrap="square" rtlCol="0">
            <a:spAutoFit/>
          </a:bodyPr>
          <a:lstStyle/>
          <a:p>
            <a:r>
              <a:rPr lang="de-DE" b="1"/>
              <a:t>Neuronales Netzwerk</a:t>
            </a:r>
          </a:p>
        </p:txBody>
      </p:sp>
      <p:sp>
        <p:nvSpPr>
          <p:cNvPr id="44" name="Textfeld 43">
            <a:extLst>
              <a:ext uri="{FF2B5EF4-FFF2-40B4-BE49-F238E27FC236}">
                <a16:creationId xmlns:a16="http://schemas.microsoft.com/office/drawing/2014/main" id="{329892A2-6E4B-2FD4-D7A7-A6D421F25410}"/>
              </a:ext>
            </a:extLst>
          </p:cNvPr>
          <p:cNvSpPr txBox="1"/>
          <p:nvPr/>
        </p:nvSpPr>
        <p:spPr>
          <a:xfrm>
            <a:off x="5206310" y="3353637"/>
            <a:ext cx="1159292" cy="369332"/>
          </a:xfrm>
          <a:prstGeom prst="rect">
            <a:avLst/>
          </a:prstGeom>
          <a:noFill/>
        </p:spPr>
        <p:txBody>
          <a:bodyPr wrap="none" rtlCol="0">
            <a:spAutoFit/>
          </a:bodyPr>
          <a:lstStyle/>
          <a:p>
            <a:r>
              <a:rPr lang="de-DE" b="1">
                <a:solidFill>
                  <a:schemeClr val="bg1"/>
                </a:solidFill>
                <a:highlight>
                  <a:srgbClr val="800000"/>
                </a:highlight>
              </a:rPr>
              <a:t>Training</a:t>
            </a:r>
            <a:r>
              <a:rPr lang="de-DE" b="1">
                <a:solidFill>
                  <a:schemeClr val="bg1"/>
                </a:solidFill>
              </a:rPr>
              <a:t> </a:t>
            </a:r>
          </a:p>
        </p:txBody>
      </p:sp>
      <p:sp>
        <p:nvSpPr>
          <p:cNvPr id="51" name="Textfeld 50">
            <a:extLst>
              <a:ext uri="{FF2B5EF4-FFF2-40B4-BE49-F238E27FC236}">
                <a16:creationId xmlns:a16="http://schemas.microsoft.com/office/drawing/2014/main" id="{A02733A6-1CA4-F96D-6C70-2D0879D42E8A}"/>
              </a:ext>
            </a:extLst>
          </p:cNvPr>
          <p:cNvSpPr txBox="1"/>
          <p:nvPr/>
        </p:nvSpPr>
        <p:spPr>
          <a:xfrm>
            <a:off x="7434187" y="3564798"/>
            <a:ext cx="1518364" cy="369332"/>
          </a:xfrm>
          <a:prstGeom prst="rect">
            <a:avLst/>
          </a:prstGeom>
          <a:noFill/>
        </p:spPr>
        <p:txBody>
          <a:bodyPr wrap="none" rtlCol="0">
            <a:spAutoFit/>
          </a:bodyPr>
          <a:lstStyle/>
          <a:p>
            <a:r>
              <a:rPr lang="de-DE" b="1">
                <a:solidFill>
                  <a:schemeClr val="bg1"/>
                </a:solidFill>
                <a:highlight>
                  <a:srgbClr val="800000"/>
                </a:highlight>
              </a:rPr>
              <a:t>Vorhersage</a:t>
            </a:r>
            <a:r>
              <a:rPr lang="de-DE" b="1">
                <a:solidFill>
                  <a:schemeClr val="bg1"/>
                </a:solidFill>
              </a:rPr>
              <a:t> </a:t>
            </a:r>
          </a:p>
        </p:txBody>
      </p:sp>
      <p:sp>
        <p:nvSpPr>
          <p:cNvPr id="52" name="Rechteck: abgerundete Ecken 51">
            <a:extLst>
              <a:ext uri="{FF2B5EF4-FFF2-40B4-BE49-F238E27FC236}">
                <a16:creationId xmlns:a16="http://schemas.microsoft.com/office/drawing/2014/main" id="{2C2D0A77-4067-968E-9BC7-9A52FD4FB345}"/>
              </a:ext>
            </a:extLst>
          </p:cNvPr>
          <p:cNvSpPr/>
          <p:nvPr/>
        </p:nvSpPr>
        <p:spPr>
          <a:xfrm>
            <a:off x="8228089" y="2438311"/>
            <a:ext cx="1172502" cy="10179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a:t>
            </a:r>
            <a:endParaRPr lang="de-DE" b="1">
              <a:solidFill>
                <a:schemeClr val="tx1"/>
              </a:solidFill>
            </a:endParaRPr>
          </a:p>
        </p:txBody>
      </p:sp>
      <p:sp>
        <p:nvSpPr>
          <p:cNvPr id="53" name="Textfeld 52">
            <a:extLst>
              <a:ext uri="{FF2B5EF4-FFF2-40B4-BE49-F238E27FC236}">
                <a16:creationId xmlns:a16="http://schemas.microsoft.com/office/drawing/2014/main" id="{91623133-45ED-BCD7-B2BE-67097F74E081}"/>
              </a:ext>
            </a:extLst>
          </p:cNvPr>
          <p:cNvSpPr txBox="1"/>
          <p:nvPr/>
        </p:nvSpPr>
        <p:spPr>
          <a:xfrm>
            <a:off x="8254123" y="2051096"/>
            <a:ext cx="1146468" cy="369332"/>
          </a:xfrm>
          <a:prstGeom prst="rect">
            <a:avLst/>
          </a:prstGeom>
          <a:noFill/>
        </p:spPr>
        <p:txBody>
          <a:bodyPr wrap="none" rtlCol="0">
            <a:spAutoFit/>
          </a:bodyPr>
          <a:lstStyle/>
          <a:p>
            <a:r>
              <a:rPr lang="de-DE" b="1"/>
              <a:t>Ausgabe</a:t>
            </a:r>
          </a:p>
        </p:txBody>
      </p:sp>
      <p:cxnSp>
        <p:nvCxnSpPr>
          <p:cNvPr id="55" name="Gerade Verbindung mit Pfeil 54">
            <a:extLst>
              <a:ext uri="{FF2B5EF4-FFF2-40B4-BE49-F238E27FC236}">
                <a16:creationId xmlns:a16="http://schemas.microsoft.com/office/drawing/2014/main" id="{3628F0F0-F66B-3439-24BD-F81F31E221DA}"/>
              </a:ext>
            </a:extLst>
          </p:cNvPr>
          <p:cNvCxnSpPr>
            <a:cxnSpLocks/>
          </p:cNvCxnSpPr>
          <p:nvPr/>
        </p:nvCxnSpPr>
        <p:spPr>
          <a:xfrm flipV="1">
            <a:off x="5420565" y="4051438"/>
            <a:ext cx="514660" cy="215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086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olienmaster_KI-Produktionsnetzwerk_2024">
  <a:themeElements>
    <a:clrScheme name="KI-ProNet">
      <a:dk1>
        <a:sysClr val="windowText" lastClr="000000"/>
      </a:dk1>
      <a:lt1>
        <a:sysClr val="window" lastClr="FFFFFF"/>
      </a:lt1>
      <a:dk2>
        <a:srgbClr val="007E92"/>
      </a:dk2>
      <a:lt2>
        <a:srgbClr val="FFFFFF"/>
      </a:lt2>
      <a:accent1>
        <a:srgbClr val="0076BA"/>
      </a:accent1>
      <a:accent2>
        <a:srgbClr val="0091C8"/>
      </a:accent2>
      <a:accent3>
        <a:srgbClr val="009C82"/>
      </a:accent3>
      <a:accent4>
        <a:srgbClr val="006561"/>
      </a:accent4>
      <a:accent5>
        <a:srgbClr val="969696"/>
      </a:accent5>
      <a:accent6>
        <a:srgbClr val="C8C8C8"/>
      </a:accent6>
      <a:hlink>
        <a:srgbClr val="000000"/>
      </a:hlink>
      <a:folHlink>
        <a:srgbClr val="061D28"/>
      </a:folHlink>
    </a:clrScheme>
    <a:fontScheme name="Custom 2">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Katholisch-Theologische Fakultät">
        <a:dk1>
          <a:sysClr val="windowText" lastClr="000000"/>
        </a:dk1>
        <a:lt1>
          <a:sysClr val="window" lastClr="FFFFFF"/>
        </a:lt1>
        <a:dk2>
          <a:srgbClr val="F6A800"/>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sophisch-Sozialwissenschaftliche Fakultät">
        <a:dk1>
          <a:sysClr val="windowText" lastClr="000000"/>
        </a:dk1>
        <a:lt1>
          <a:sysClr val="window" lastClr="FFFFFF"/>
        </a:lt1>
        <a:dk2>
          <a:srgbClr val="EB690B"/>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logisch-Historische Fakultät">
        <a:dk1>
          <a:sysClr val="windowText" lastClr="000000"/>
        </a:dk1>
        <a:lt1>
          <a:sysClr val="window" lastClr="FFFFFF"/>
        </a:lt1>
        <a:dk2>
          <a:srgbClr val="D4002D"/>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Wirtschaftswissenschaftliche Fakultät">
        <a:dk1>
          <a:sysClr val="windowText" lastClr="000000"/>
        </a:dk1>
        <a:lt1>
          <a:sysClr val="window" lastClr="FFFFFF"/>
        </a:lt1>
        <a:dk2>
          <a:srgbClr val="00AECF"/>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Juristische Fakultät">
        <a:dk1>
          <a:sysClr val="windowText" lastClr="000000"/>
        </a:dk1>
        <a:lt1>
          <a:sysClr val="window" lastClr="FFFFFF"/>
        </a:lt1>
        <a:dk2>
          <a:srgbClr val="0087C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edizinische Fakultät">
        <a:dk1>
          <a:sysClr val="windowText" lastClr="000000"/>
        </a:dk1>
        <a:lt1>
          <a:sysClr val="window" lastClr="FFFFFF"/>
        </a:lt1>
        <a:dk2>
          <a:srgbClr val="15558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Fakultät für Angewandte Informatik">
        <a:dk1>
          <a:sysClr val="windowText" lastClr="000000"/>
        </a:dk1>
        <a:lt1>
          <a:sysClr val="window" lastClr="FFFFFF"/>
        </a:lt1>
        <a:dk2>
          <a:srgbClr val="489324"/>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athematisch-Naturwissenschaftliche Fakultät">
        <a:dk1>
          <a:sysClr val="windowText" lastClr="000000"/>
        </a:dk1>
        <a:lt1>
          <a:sysClr val="window" lastClr="FFFFFF"/>
        </a:lt1>
        <a:dk2>
          <a:srgbClr val="00656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Universitätsleitung, gesamtuniversitär">
        <a:dk1>
          <a:sysClr val="windowText" lastClr="000000"/>
        </a:dk1>
        <a:lt1>
          <a:sysClr val="window" lastClr="FFFFFF"/>
        </a:lt1>
        <a:dk2>
          <a:srgbClr val="B3B3B3"/>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Lst>
  <a:custClrLst>
    <a:custClr name="Einrichtungen, Kommunikation">
      <a:srgbClr val="AD007C"/>
    </a:custClr>
    <a:custClr name="Katholisch-Theologische Fakultät">
      <a:srgbClr val="F6A800"/>
    </a:custClr>
    <a:custClr name="Philosophisch-Sozialwissenschaftliche Fakultät">
      <a:srgbClr val="EB690B"/>
    </a:custClr>
    <a:custClr name="Philologisch-Historische Fakultät">
      <a:srgbClr val="D4002D"/>
    </a:custClr>
    <a:custClr name="Wirtschaftswissenschaftliche Fakultät">
      <a:srgbClr val="00AECF"/>
    </a:custClr>
    <a:custClr name="Juristische Fakultät">
      <a:srgbClr val="0087C1"/>
    </a:custClr>
    <a:custClr name="Medizinische Fakultät">
      <a:srgbClr val="155581"/>
    </a:custClr>
    <a:custClr name="Fakultät für Angewandte Informatik">
      <a:srgbClr val="489324"/>
    </a:custClr>
    <a:custClr name="Mathematisch-Naturwissenschaftliche Fakultät">
      <a:srgbClr val="006561"/>
    </a:custClr>
    <a:custClr name="Universitätsleitung, gesamtuniversitär">
      <a:srgbClr val="B3B3B3"/>
    </a:custClr>
  </a:custClrLst>
  <a:extLst>
    <a:ext uri="{05A4C25C-085E-4340-85A3-A5531E510DB2}">
      <thm15:themeFamily xmlns:thm15="http://schemas.microsoft.com/office/thememl/2012/main" name="Folienmaster_KI-Produktionsnetzwerk_2024" id="{9AD3B8E3-1647-40C7-809B-76370A6906E6}" vid="{2767EFDD-AADC-479A-9EC4-521F0786FD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3480</Words>
  <Application>Microsoft Office PowerPoint</Application>
  <PresentationFormat>Breitbild</PresentationFormat>
  <Paragraphs>485</Paragraphs>
  <Slides>31</Slides>
  <Notes>31</Notes>
  <HiddenSlides>3</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31</vt:i4>
      </vt:variant>
    </vt:vector>
  </HeadingPairs>
  <TitlesOfParts>
    <vt:vector size="40" baseType="lpstr">
      <vt:lpstr>Aptos</vt:lpstr>
      <vt:lpstr>Aptos Display</vt:lpstr>
      <vt:lpstr>Arial</vt:lpstr>
      <vt:lpstr>Bw Gradual Bold</vt:lpstr>
      <vt:lpstr>Calibri</vt:lpstr>
      <vt:lpstr>Symbol</vt:lpstr>
      <vt:lpstr>Univers</vt:lpstr>
      <vt:lpstr>Wingdings</vt:lpstr>
      <vt:lpstr>Folienmaster_KI-Produktionsnetzwerk_2024</vt:lpstr>
      <vt:lpstr>KI Azubi Challenge  Maschinelles Sehen/Computer Vision</vt:lpstr>
      <vt:lpstr>Tagesablauf</vt:lpstr>
      <vt:lpstr>Tagesablauf - Dienstag</vt:lpstr>
      <vt:lpstr>Tagesablauf - Dienstag</vt:lpstr>
      <vt:lpstr>Maschinelles Sehen = Computer Vision</vt:lpstr>
      <vt:lpstr>Grundwissen: Überwachtes Lernen</vt:lpstr>
      <vt:lpstr>Beispielablauf: Daten sammeln</vt:lpstr>
      <vt:lpstr>Beispielablauf: Labeln</vt:lpstr>
      <vt:lpstr>Beispielablauf: Training</vt:lpstr>
      <vt:lpstr>Beispielablauf: Training</vt:lpstr>
      <vt:lpstr>Beispielablauf</vt:lpstr>
      <vt:lpstr>Beispielablauf</vt:lpstr>
      <vt:lpstr>Beispielablauf</vt:lpstr>
      <vt:lpstr>Beispielablauf: Test</vt:lpstr>
      <vt:lpstr>Beispielablauf: Test</vt:lpstr>
      <vt:lpstr>Erinnerung: Trainingsdaten</vt:lpstr>
      <vt:lpstr>Komplexität der Aufgabe</vt:lpstr>
      <vt:lpstr>Computer Vision</vt:lpstr>
      <vt:lpstr>Computer Vision</vt:lpstr>
      <vt:lpstr>PowerPoint-Präsentation</vt:lpstr>
      <vt:lpstr>Erstellen eines Datensatzes</vt:lpstr>
      <vt:lpstr>Input: Modelle Bewerten</vt:lpstr>
      <vt:lpstr>Analyse und Bewertung der Ergebnisse der Objekterkennung</vt:lpstr>
      <vt:lpstr>Analyse und Bewertung der Ergebnisse der Objekterkennung</vt:lpstr>
      <vt:lpstr>Beispiele für Loss-Grafiken</vt:lpstr>
      <vt:lpstr>Analyse und Bewertung der Ergebnisse der Objekterkennung</vt:lpstr>
      <vt:lpstr>Präzision und Empfindlichkeit (Recall)</vt:lpstr>
      <vt:lpstr>Beispiele für Präzision- und Recall-Grafiken</vt:lpstr>
      <vt:lpstr>Beispiele für Konfusionsmatrizen</vt:lpstr>
      <vt:lpstr>Bevor wir beenden…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Mößbauer</dc:creator>
  <cp:lastModifiedBy>Christina Light</cp:lastModifiedBy>
  <cp:revision>1</cp:revision>
  <dcterms:created xsi:type="dcterms:W3CDTF">2024-10-02T07:49:56Z</dcterms:created>
  <dcterms:modified xsi:type="dcterms:W3CDTF">2025-11-14T15:27:43Z</dcterms:modified>
</cp:coreProperties>
</file>